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57" r:id="rId4"/>
    <p:sldId id="258" r:id="rId5"/>
    <p:sldId id="262" r:id="rId6"/>
    <p:sldId id="264" r:id="rId7"/>
    <p:sldId id="263" r:id="rId8"/>
    <p:sldId id="274" r:id="rId9"/>
    <p:sldId id="283" r:id="rId10"/>
    <p:sldId id="278" r:id="rId11"/>
    <p:sldId id="259" r:id="rId12"/>
    <p:sldId id="265" r:id="rId13"/>
    <p:sldId id="275" r:id="rId14"/>
    <p:sldId id="266" r:id="rId15"/>
    <p:sldId id="279" r:id="rId16"/>
    <p:sldId id="284" r:id="rId17"/>
    <p:sldId id="260" r:id="rId18"/>
    <p:sldId id="268" r:id="rId19"/>
    <p:sldId id="269" r:id="rId20"/>
    <p:sldId id="270" r:id="rId21"/>
    <p:sldId id="280" r:id="rId22"/>
    <p:sldId id="261" r:id="rId23"/>
    <p:sldId id="271" r:id="rId24"/>
    <p:sldId id="272" r:id="rId25"/>
    <p:sldId id="277" r:id="rId26"/>
    <p:sldId id="286" r:id="rId27"/>
    <p:sldId id="273" r:id="rId28"/>
    <p:sldId id="282" r:id="rId29"/>
    <p:sldId id="287" r:id="rId30"/>
    <p:sldId id="28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ED6"/>
    <a:srgbClr val="1181AF"/>
    <a:srgbClr val="2A2B2D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3708A-361F-4DCD-88A1-503058F2EF1D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9D2285-9A63-4B88-AAE5-86153CBC02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148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843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52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510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60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293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312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833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00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288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446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906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4050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96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095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753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4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1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259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45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39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582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411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964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95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768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604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D2285-9A63-4B88-AAE5-86153CBC020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207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1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7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7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10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006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759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46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92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8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037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689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9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55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57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59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67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42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88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45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99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2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30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CD51F-71BA-4395-B5E1-123C83E54875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E441E-7455-4258-AF63-9E6D11738E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20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0FD48-643C-4E40-A37E-6649B81AA51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DF0AE-8074-4E33-87C0-0CB1DA163D83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06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出自【趣你的PPT】(微信:qunideppt)：最优质的PPT资源库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2751"/>
            <a:ext cx="12193057" cy="6852498"/>
          </a:xfrm>
          <a:prstGeom prst="rect">
            <a:avLst/>
          </a:prstGeom>
        </p:spPr>
      </p:pic>
      <p:grpSp>
        <p:nvGrpSpPr>
          <p:cNvPr id="8" name="Group 7出自【趣你的PPT】(微信:qunideppt)：最优质的PPT资源库"/>
          <p:cNvGrpSpPr/>
          <p:nvPr/>
        </p:nvGrpSpPr>
        <p:grpSpPr>
          <a:xfrm>
            <a:off x="0" y="4114800"/>
            <a:ext cx="4819650" cy="2743201"/>
            <a:chOff x="0" y="4838701"/>
            <a:chExt cx="3295650" cy="2019300"/>
          </a:xfrm>
        </p:grpSpPr>
        <p:sp>
          <p:nvSpPr>
            <p:cNvPr id="7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出自【趣你的PPT】(微信:qunideppt)：最优质的PPT资源库"/>
          <p:cNvGrpSpPr/>
          <p:nvPr/>
        </p:nvGrpSpPr>
        <p:grpSpPr>
          <a:xfrm rot="10800000">
            <a:off x="7372350" y="0"/>
            <a:ext cx="4819650" cy="2743201"/>
            <a:chOff x="0" y="4838701"/>
            <a:chExt cx="3295650" cy="2019300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5543550" y="4185913"/>
            <a:ext cx="6134100" cy="1394910"/>
            <a:chOff x="680295" y="4536233"/>
            <a:chExt cx="4831651" cy="1394910"/>
          </a:xfrm>
        </p:grpSpPr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680295" y="4536233"/>
              <a:ext cx="48316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商业创业</a:t>
              </a:r>
              <a:r>
                <a:rPr lang="zh-CN" altLang="en-US" sz="6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r>
                <a:rPr lang="zh-CN" altLang="en-US" sz="6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书</a:t>
              </a:r>
              <a:endParaRPr lang="en-US" altLang="zh-CN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1784113" y="5531033"/>
              <a:ext cx="27363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微信公众号：趣你的</a:t>
              </a:r>
              <a:r>
                <a:rPr lang="en-US" altLang="zh-CN" sz="20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7351634" y="2871908"/>
            <a:ext cx="1639966" cy="1141224"/>
          </a:xfrm>
          <a:custGeom>
            <a:avLst/>
            <a:gdLst>
              <a:gd name="T0" fmla="*/ 2571618 w 1497"/>
              <a:gd name="T1" fmla="*/ 1804 h 1041"/>
              <a:gd name="T2" fmla="*/ 2100936 w 1497"/>
              <a:gd name="T3" fmla="*/ 1804 h 1041"/>
              <a:gd name="T4" fmla="*/ 1747474 w 1497"/>
              <a:gd name="T5" fmla="*/ 1804 h 1041"/>
              <a:gd name="T6" fmla="*/ 1513035 w 1497"/>
              <a:gd name="T7" fmla="*/ 310273 h 1041"/>
              <a:gd name="T8" fmla="*/ 1309253 w 1497"/>
              <a:gd name="T9" fmla="*/ 716154 h 1041"/>
              <a:gd name="T10" fmla="*/ 1112685 w 1497"/>
              <a:gd name="T11" fmla="*/ 1107604 h 1041"/>
              <a:gd name="T12" fmla="*/ 939560 w 1497"/>
              <a:gd name="T13" fmla="*/ 1453956 h 1041"/>
              <a:gd name="T14" fmla="*/ 815127 w 1497"/>
              <a:gd name="T15" fmla="*/ 1205016 h 1041"/>
              <a:gd name="T16" fmla="*/ 562654 w 1497"/>
              <a:gd name="T17" fmla="*/ 703527 h 1041"/>
              <a:gd name="T18" fmla="*/ 364283 w 1497"/>
              <a:gd name="T19" fmla="*/ 306666 h 1041"/>
              <a:gd name="T20" fmla="*/ 339035 w 1497"/>
              <a:gd name="T21" fmla="*/ 257960 h 1041"/>
              <a:gd name="T22" fmla="*/ 726762 w 1497"/>
              <a:gd name="T23" fmla="*/ 257960 h 1041"/>
              <a:gd name="T24" fmla="*/ 874639 w 1497"/>
              <a:gd name="T25" fmla="*/ 257960 h 1041"/>
              <a:gd name="T26" fmla="*/ 990055 w 1497"/>
              <a:gd name="T27" fmla="*/ 487057 h 1041"/>
              <a:gd name="T28" fmla="*/ 1170393 w 1497"/>
              <a:gd name="T29" fmla="*/ 842429 h 1041"/>
              <a:gd name="T30" fmla="*/ 1300236 w 1497"/>
              <a:gd name="T31" fmla="*/ 589880 h 1041"/>
              <a:gd name="T32" fmla="*/ 1305646 w 1497"/>
              <a:gd name="T33" fmla="*/ 541175 h 1041"/>
              <a:gd name="T34" fmla="*/ 1134325 w 1497"/>
              <a:gd name="T35" fmla="*/ 200235 h 1041"/>
              <a:gd name="T36" fmla="*/ 921527 w 1497"/>
              <a:gd name="T37" fmla="*/ 1804 h 1041"/>
              <a:gd name="T38" fmla="*/ 266900 w 1497"/>
              <a:gd name="T39" fmla="*/ 1804 h 1041"/>
              <a:gd name="T40" fmla="*/ 54101 w 1497"/>
              <a:gd name="T41" fmla="*/ 27059 h 1041"/>
              <a:gd name="T42" fmla="*/ 34264 w 1497"/>
              <a:gd name="T43" fmla="*/ 221882 h 1041"/>
              <a:gd name="T44" fmla="*/ 196568 w 1497"/>
              <a:gd name="T45" fmla="*/ 546586 h 1041"/>
              <a:gd name="T46" fmla="*/ 449041 w 1497"/>
              <a:gd name="T47" fmla="*/ 1049879 h 1041"/>
              <a:gd name="T48" fmla="*/ 688891 w 1497"/>
              <a:gd name="T49" fmla="*/ 1527916 h 1041"/>
              <a:gd name="T50" fmla="*/ 816931 w 1497"/>
              <a:gd name="T51" fmla="*/ 1782268 h 1041"/>
              <a:gd name="T52" fmla="*/ 943167 w 1497"/>
              <a:gd name="T53" fmla="*/ 1868856 h 1041"/>
              <a:gd name="T54" fmla="*/ 1067600 w 1497"/>
              <a:gd name="T55" fmla="*/ 1771445 h 1041"/>
              <a:gd name="T56" fmla="*/ 1289416 w 1497"/>
              <a:gd name="T57" fmla="*/ 1327682 h 1041"/>
              <a:gd name="T58" fmla="*/ 1352534 w 1497"/>
              <a:gd name="T59" fmla="*/ 1206819 h 1041"/>
              <a:gd name="T60" fmla="*/ 1502215 w 1497"/>
              <a:gd name="T61" fmla="*/ 905566 h 1041"/>
              <a:gd name="T62" fmla="*/ 1590580 w 1497"/>
              <a:gd name="T63" fmla="*/ 726978 h 1041"/>
              <a:gd name="T64" fmla="*/ 1614024 w 1497"/>
              <a:gd name="T65" fmla="*/ 680076 h 1041"/>
              <a:gd name="T66" fmla="*/ 1799772 w 1497"/>
              <a:gd name="T67" fmla="*/ 312077 h 1041"/>
              <a:gd name="T68" fmla="*/ 1826823 w 1497"/>
              <a:gd name="T69" fmla="*/ 257960 h 1041"/>
              <a:gd name="T70" fmla="*/ 1994537 w 1497"/>
              <a:gd name="T71" fmla="*/ 257960 h 1041"/>
              <a:gd name="T72" fmla="*/ 2358819 w 1497"/>
              <a:gd name="T73" fmla="*/ 257960 h 1041"/>
              <a:gd name="T74" fmla="*/ 2302915 w 1497"/>
              <a:gd name="T75" fmla="*/ 377018 h 1041"/>
              <a:gd name="T76" fmla="*/ 2073886 w 1497"/>
              <a:gd name="T77" fmla="*/ 833409 h 1041"/>
              <a:gd name="T78" fmla="*/ 1837643 w 1497"/>
              <a:gd name="T79" fmla="*/ 1306035 h 1041"/>
              <a:gd name="T80" fmla="*/ 1763704 w 1497"/>
              <a:gd name="T81" fmla="*/ 1450348 h 1041"/>
              <a:gd name="T82" fmla="*/ 1684356 w 1497"/>
              <a:gd name="T83" fmla="*/ 1297015 h 1041"/>
              <a:gd name="T84" fmla="*/ 1540085 w 1497"/>
              <a:gd name="T85" fmla="*/ 1010193 h 1041"/>
              <a:gd name="T86" fmla="*/ 1531069 w 1497"/>
              <a:gd name="T87" fmla="*/ 990350 h 1041"/>
              <a:gd name="T88" fmla="*/ 1388602 w 1497"/>
              <a:gd name="T89" fmla="*/ 1280780 h 1041"/>
              <a:gd name="T90" fmla="*/ 1572546 w 1497"/>
              <a:gd name="T91" fmla="*/ 1645171 h 1041"/>
              <a:gd name="T92" fmla="*/ 1797969 w 1497"/>
              <a:gd name="T93" fmla="*/ 1863445 h 1041"/>
              <a:gd name="T94" fmla="*/ 1888138 w 1497"/>
              <a:gd name="T95" fmla="*/ 1776857 h 1041"/>
              <a:gd name="T96" fmla="*/ 2037818 w 1497"/>
              <a:gd name="T97" fmla="*/ 1479211 h 1041"/>
              <a:gd name="T98" fmla="*/ 2299308 w 1497"/>
              <a:gd name="T99" fmla="*/ 956075 h 1041"/>
              <a:gd name="T100" fmla="*/ 2557191 w 1497"/>
              <a:gd name="T101" fmla="*/ 445567 h 1041"/>
              <a:gd name="T102" fmla="*/ 2685231 w 1497"/>
              <a:gd name="T103" fmla="*/ 189411 h 104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497" h="1041">
                <a:moveTo>
                  <a:pt x="1497" y="68"/>
                </a:moveTo>
                <a:cubicBezTo>
                  <a:pt x="1495" y="46"/>
                  <a:pt x="1484" y="25"/>
                  <a:pt x="1466" y="13"/>
                </a:cubicBezTo>
                <a:cubicBezTo>
                  <a:pt x="1454" y="5"/>
                  <a:pt x="1440" y="1"/>
                  <a:pt x="1426" y="1"/>
                </a:cubicBezTo>
                <a:cubicBezTo>
                  <a:pt x="1420" y="0"/>
                  <a:pt x="1414" y="1"/>
                  <a:pt x="1408" y="1"/>
                </a:cubicBezTo>
                <a:cubicBezTo>
                  <a:pt x="1374" y="1"/>
                  <a:pt x="1341" y="1"/>
                  <a:pt x="1307" y="1"/>
                </a:cubicBezTo>
                <a:cubicBezTo>
                  <a:pt x="1260" y="1"/>
                  <a:pt x="1213" y="1"/>
                  <a:pt x="1165" y="1"/>
                </a:cubicBezTo>
                <a:cubicBezTo>
                  <a:pt x="1122" y="1"/>
                  <a:pt x="1078" y="1"/>
                  <a:pt x="1035" y="1"/>
                </a:cubicBezTo>
                <a:cubicBezTo>
                  <a:pt x="1013" y="1"/>
                  <a:pt x="992" y="1"/>
                  <a:pt x="970" y="1"/>
                </a:cubicBezTo>
                <a:cubicBezTo>
                  <a:pt x="970" y="1"/>
                  <a:pt x="969" y="1"/>
                  <a:pt x="969" y="1"/>
                </a:cubicBezTo>
                <a:cubicBezTo>
                  <a:pt x="942" y="1"/>
                  <a:pt x="917" y="17"/>
                  <a:pt x="905" y="41"/>
                </a:cubicBezTo>
                <a:cubicBezTo>
                  <a:pt x="900" y="50"/>
                  <a:pt x="896" y="58"/>
                  <a:pt x="892" y="67"/>
                </a:cubicBezTo>
                <a:cubicBezTo>
                  <a:pt x="874" y="102"/>
                  <a:pt x="857" y="137"/>
                  <a:pt x="839" y="172"/>
                </a:cubicBezTo>
                <a:cubicBezTo>
                  <a:pt x="824" y="202"/>
                  <a:pt x="808" y="233"/>
                  <a:pt x="793" y="263"/>
                </a:cubicBezTo>
                <a:cubicBezTo>
                  <a:pt x="788" y="274"/>
                  <a:pt x="782" y="285"/>
                  <a:pt x="776" y="297"/>
                </a:cubicBezTo>
                <a:cubicBezTo>
                  <a:pt x="759" y="330"/>
                  <a:pt x="743" y="364"/>
                  <a:pt x="726" y="397"/>
                </a:cubicBezTo>
                <a:cubicBezTo>
                  <a:pt x="708" y="432"/>
                  <a:pt x="691" y="467"/>
                  <a:pt x="673" y="502"/>
                </a:cubicBezTo>
                <a:cubicBezTo>
                  <a:pt x="667" y="514"/>
                  <a:pt x="661" y="526"/>
                  <a:pt x="655" y="538"/>
                </a:cubicBezTo>
                <a:cubicBezTo>
                  <a:pt x="643" y="563"/>
                  <a:pt x="630" y="589"/>
                  <a:pt x="617" y="614"/>
                </a:cubicBezTo>
                <a:cubicBezTo>
                  <a:pt x="598" y="652"/>
                  <a:pt x="579" y="690"/>
                  <a:pt x="560" y="728"/>
                </a:cubicBezTo>
                <a:cubicBezTo>
                  <a:pt x="548" y="752"/>
                  <a:pt x="535" y="777"/>
                  <a:pt x="523" y="802"/>
                </a:cubicBezTo>
                <a:cubicBezTo>
                  <a:pt x="522" y="803"/>
                  <a:pt x="521" y="804"/>
                  <a:pt x="521" y="806"/>
                </a:cubicBezTo>
                <a:cubicBezTo>
                  <a:pt x="518" y="800"/>
                  <a:pt x="515" y="794"/>
                  <a:pt x="512" y="788"/>
                </a:cubicBezTo>
                <a:cubicBezTo>
                  <a:pt x="504" y="772"/>
                  <a:pt x="496" y="756"/>
                  <a:pt x="488" y="739"/>
                </a:cubicBezTo>
                <a:cubicBezTo>
                  <a:pt x="476" y="716"/>
                  <a:pt x="464" y="692"/>
                  <a:pt x="452" y="668"/>
                </a:cubicBezTo>
                <a:cubicBezTo>
                  <a:pt x="437" y="639"/>
                  <a:pt x="423" y="610"/>
                  <a:pt x="408" y="581"/>
                </a:cubicBezTo>
                <a:cubicBezTo>
                  <a:pt x="392" y="550"/>
                  <a:pt x="376" y="518"/>
                  <a:pt x="360" y="486"/>
                </a:cubicBezTo>
                <a:cubicBezTo>
                  <a:pt x="344" y="454"/>
                  <a:pt x="328" y="422"/>
                  <a:pt x="312" y="390"/>
                </a:cubicBezTo>
                <a:cubicBezTo>
                  <a:pt x="297" y="360"/>
                  <a:pt x="282" y="330"/>
                  <a:pt x="267" y="300"/>
                </a:cubicBezTo>
                <a:cubicBezTo>
                  <a:pt x="254" y="275"/>
                  <a:pt x="242" y="250"/>
                  <a:pt x="229" y="224"/>
                </a:cubicBezTo>
                <a:cubicBezTo>
                  <a:pt x="220" y="206"/>
                  <a:pt x="211" y="188"/>
                  <a:pt x="202" y="170"/>
                </a:cubicBezTo>
                <a:cubicBezTo>
                  <a:pt x="199" y="164"/>
                  <a:pt x="196" y="159"/>
                  <a:pt x="193" y="153"/>
                </a:cubicBezTo>
                <a:cubicBezTo>
                  <a:pt x="192" y="150"/>
                  <a:pt x="189" y="147"/>
                  <a:pt x="189" y="144"/>
                </a:cubicBezTo>
                <a:cubicBezTo>
                  <a:pt x="189" y="144"/>
                  <a:pt x="188" y="143"/>
                  <a:pt x="188" y="143"/>
                </a:cubicBezTo>
                <a:cubicBezTo>
                  <a:pt x="200" y="143"/>
                  <a:pt x="212" y="143"/>
                  <a:pt x="224" y="143"/>
                </a:cubicBezTo>
                <a:cubicBezTo>
                  <a:pt x="252" y="143"/>
                  <a:pt x="280" y="143"/>
                  <a:pt x="308" y="143"/>
                </a:cubicBezTo>
                <a:cubicBezTo>
                  <a:pt x="340" y="143"/>
                  <a:pt x="371" y="143"/>
                  <a:pt x="403" y="143"/>
                </a:cubicBezTo>
                <a:cubicBezTo>
                  <a:pt x="426" y="143"/>
                  <a:pt x="449" y="143"/>
                  <a:pt x="472" y="143"/>
                </a:cubicBezTo>
                <a:cubicBezTo>
                  <a:pt x="475" y="143"/>
                  <a:pt x="478" y="143"/>
                  <a:pt x="481" y="143"/>
                </a:cubicBezTo>
                <a:cubicBezTo>
                  <a:pt x="482" y="143"/>
                  <a:pt x="484" y="143"/>
                  <a:pt x="485" y="143"/>
                </a:cubicBezTo>
                <a:cubicBezTo>
                  <a:pt x="487" y="144"/>
                  <a:pt x="487" y="146"/>
                  <a:pt x="488" y="148"/>
                </a:cubicBezTo>
                <a:cubicBezTo>
                  <a:pt x="496" y="163"/>
                  <a:pt x="503" y="178"/>
                  <a:pt x="511" y="193"/>
                </a:cubicBezTo>
                <a:cubicBezTo>
                  <a:pt x="524" y="219"/>
                  <a:pt x="537" y="244"/>
                  <a:pt x="549" y="270"/>
                </a:cubicBezTo>
                <a:cubicBezTo>
                  <a:pt x="564" y="299"/>
                  <a:pt x="578" y="327"/>
                  <a:pt x="593" y="356"/>
                </a:cubicBezTo>
                <a:cubicBezTo>
                  <a:pt x="605" y="380"/>
                  <a:pt x="617" y="404"/>
                  <a:pt x="629" y="429"/>
                </a:cubicBezTo>
                <a:cubicBezTo>
                  <a:pt x="636" y="442"/>
                  <a:pt x="642" y="454"/>
                  <a:pt x="649" y="467"/>
                </a:cubicBezTo>
                <a:cubicBezTo>
                  <a:pt x="649" y="468"/>
                  <a:pt x="649" y="469"/>
                  <a:pt x="650" y="469"/>
                </a:cubicBezTo>
                <a:cubicBezTo>
                  <a:pt x="664" y="440"/>
                  <a:pt x="679" y="411"/>
                  <a:pt x="693" y="382"/>
                </a:cubicBezTo>
                <a:cubicBezTo>
                  <a:pt x="703" y="363"/>
                  <a:pt x="712" y="345"/>
                  <a:pt x="721" y="327"/>
                </a:cubicBezTo>
                <a:cubicBezTo>
                  <a:pt x="723" y="322"/>
                  <a:pt x="726" y="317"/>
                  <a:pt x="728" y="312"/>
                </a:cubicBezTo>
                <a:cubicBezTo>
                  <a:pt x="729" y="311"/>
                  <a:pt x="729" y="311"/>
                  <a:pt x="729" y="309"/>
                </a:cubicBezTo>
                <a:cubicBezTo>
                  <a:pt x="728" y="306"/>
                  <a:pt x="726" y="303"/>
                  <a:pt x="724" y="300"/>
                </a:cubicBezTo>
                <a:cubicBezTo>
                  <a:pt x="721" y="295"/>
                  <a:pt x="718" y="289"/>
                  <a:pt x="716" y="284"/>
                </a:cubicBezTo>
                <a:cubicBezTo>
                  <a:pt x="707" y="267"/>
                  <a:pt x="699" y="250"/>
                  <a:pt x="691" y="234"/>
                </a:cubicBezTo>
                <a:cubicBezTo>
                  <a:pt x="670" y="193"/>
                  <a:pt x="650" y="152"/>
                  <a:pt x="629" y="111"/>
                </a:cubicBezTo>
                <a:cubicBezTo>
                  <a:pt x="617" y="87"/>
                  <a:pt x="606" y="64"/>
                  <a:pt x="594" y="40"/>
                </a:cubicBezTo>
                <a:cubicBezTo>
                  <a:pt x="581" y="16"/>
                  <a:pt x="556" y="2"/>
                  <a:pt x="529" y="1"/>
                </a:cubicBezTo>
                <a:cubicBezTo>
                  <a:pt x="523" y="0"/>
                  <a:pt x="517" y="1"/>
                  <a:pt x="511" y="1"/>
                </a:cubicBezTo>
                <a:cubicBezTo>
                  <a:pt x="478" y="1"/>
                  <a:pt x="446" y="1"/>
                  <a:pt x="414" y="1"/>
                </a:cubicBezTo>
                <a:cubicBezTo>
                  <a:pt x="368" y="1"/>
                  <a:pt x="322" y="1"/>
                  <a:pt x="277" y="1"/>
                </a:cubicBezTo>
                <a:cubicBezTo>
                  <a:pt x="234" y="1"/>
                  <a:pt x="191" y="1"/>
                  <a:pt x="148" y="1"/>
                </a:cubicBezTo>
                <a:cubicBezTo>
                  <a:pt x="124" y="1"/>
                  <a:pt x="100" y="1"/>
                  <a:pt x="76" y="1"/>
                </a:cubicBezTo>
                <a:cubicBezTo>
                  <a:pt x="75" y="1"/>
                  <a:pt x="74" y="1"/>
                  <a:pt x="73" y="1"/>
                </a:cubicBezTo>
                <a:cubicBezTo>
                  <a:pt x="57" y="2"/>
                  <a:pt x="42" y="6"/>
                  <a:pt x="30" y="15"/>
                </a:cubicBezTo>
                <a:cubicBezTo>
                  <a:pt x="17" y="25"/>
                  <a:pt x="8" y="38"/>
                  <a:pt x="4" y="53"/>
                </a:cubicBezTo>
                <a:cubicBezTo>
                  <a:pt x="0" y="71"/>
                  <a:pt x="2" y="88"/>
                  <a:pt x="9" y="104"/>
                </a:cubicBezTo>
                <a:cubicBezTo>
                  <a:pt x="12" y="111"/>
                  <a:pt x="16" y="117"/>
                  <a:pt x="19" y="123"/>
                </a:cubicBezTo>
                <a:cubicBezTo>
                  <a:pt x="26" y="137"/>
                  <a:pt x="33" y="151"/>
                  <a:pt x="40" y="165"/>
                </a:cubicBezTo>
                <a:cubicBezTo>
                  <a:pt x="50" y="186"/>
                  <a:pt x="61" y="206"/>
                  <a:pt x="71" y="227"/>
                </a:cubicBezTo>
                <a:cubicBezTo>
                  <a:pt x="84" y="252"/>
                  <a:pt x="96" y="278"/>
                  <a:pt x="109" y="303"/>
                </a:cubicBezTo>
                <a:cubicBezTo>
                  <a:pt x="124" y="332"/>
                  <a:pt x="138" y="361"/>
                  <a:pt x="153" y="390"/>
                </a:cubicBezTo>
                <a:cubicBezTo>
                  <a:pt x="169" y="422"/>
                  <a:pt x="185" y="453"/>
                  <a:pt x="200" y="485"/>
                </a:cubicBezTo>
                <a:cubicBezTo>
                  <a:pt x="217" y="517"/>
                  <a:pt x="233" y="549"/>
                  <a:pt x="249" y="582"/>
                </a:cubicBezTo>
                <a:cubicBezTo>
                  <a:pt x="265" y="614"/>
                  <a:pt x="281" y="645"/>
                  <a:pt x="297" y="677"/>
                </a:cubicBezTo>
                <a:cubicBezTo>
                  <a:pt x="312" y="707"/>
                  <a:pt x="327" y="737"/>
                  <a:pt x="342" y="767"/>
                </a:cubicBezTo>
                <a:cubicBezTo>
                  <a:pt x="356" y="794"/>
                  <a:pt x="369" y="820"/>
                  <a:pt x="382" y="847"/>
                </a:cubicBezTo>
                <a:cubicBezTo>
                  <a:pt x="393" y="869"/>
                  <a:pt x="405" y="891"/>
                  <a:pt x="416" y="913"/>
                </a:cubicBezTo>
                <a:cubicBezTo>
                  <a:pt x="424" y="929"/>
                  <a:pt x="432" y="945"/>
                  <a:pt x="440" y="961"/>
                </a:cubicBezTo>
                <a:cubicBezTo>
                  <a:pt x="444" y="970"/>
                  <a:pt x="449" y="979"/>
                  <a:pt x="453" y="988"/>
                </a:cubicBezTo>
                <a:cubicBezTo>
                  <a:pt x="454" y="989"/>
                  <a:pt x="454" y="990"/>
                  <a:pt x="455" y="991"/>
                </a:cubicBezTo>
                <a:cubicBezTo>
                  <a:pt x="460" y="1004"/>
                  <a:pt x="468" y="1014"/>
                  <a:pt x="479" y="1023"/>
                </a:cubicBezTo>
                <a:cubicBezTo>
                  <a:pt x="492" y="1032"/>
                  <a:pt x="507" y="1036"/>
                  <a:pt x="523" y="1036"/>
                </a:cubicBezTo>
                <a:cubicBezTo>
                  <a:pt x="538" y="1035"/>
                  <a:pt x="553" y="1030"/>
                  <a:pt x="565" y="1021"/>
                </a:cubicBezTo>
                <a:cubicBezTo>
                  <a:pt x="575" y="1013"/>
                  <a:pt x="582" y="1003"/>
                  <a:pt x="587" y="991"/>
                </a:cubicBezTo>
                <a:cubicBezTo>
                  <a:pt x="589" y="988"/>
                  <a:pt x="590" y="985"/>
                  <a:pt x="592" y="982"/>
                </a:cubicBezTo>
                <a:cubicBezTo>
                  <a:pt x="602" y="961"/>
                  <a:pt x="612" y="940"/>
                  <a:pt x="623" y="920"/>
                </a:cubicBezTo>
                <a:cubicBezTo>
                  <a:pt x="638" y="889"/>
                  <a:pt x="654" y="859"/>
                  <a:pt x="669" y="828"/>
                </a:cubicBezTo>
                <a:cubicBezTo>
                  <a:pt x="684" y="798"/>
                  <a:pt x="700" y="767"/>
                  <a:pt x="715" y="736"/>
                </a:cubicBezTo>
                <a:cubicBezTo>
                  <a:pt x="725" y="716"/>
                  <a:pt x="735" y="696"/>
                  <a:pt x="745" y="676"/>
                </a:cubicBezTo>
                <a:cubicBezTo>
                  <a:pt x="746" y="674"/>
                  <a:pt x="748" y="671"/>
                  <a:pt x="749" y="668"/>
                </a:cubicBezTo>
                <a:cubicBezTo>
                  <a:pt x="749" y="668"/>
                  <a:pt x="749" y="668"/>
                  <a:pt x="750" y="669"/>
                </a:cubicBezTo>
                <a:cubicBezTo>
                  <a:pt x="754" y="660"/>
                  <a:pt x="758" y="651"/>
                  <a:pt x="763" y="642"/>
                </a:cubicBezTo>
                <a:cubicBezTo>
                  <a:pt x="773" y="621"/>
                  <a:pt x="784" y="600"/>
                  <a:pt x="794" y="579"/>
                </a:cubicBezTo>
                <a:cubicBezTo>
                  <a:pt x="807" y="553"/>
                  <a:pt x="820" y="528"/>
                  <a:pt x="833" y="502"/>
                </a:cubicBezTo>
                <a:cubicBezTo>
                  <a:pt x="844" y="480"/>
                  <a:pt x="855" y="458"/>
                  <a:pt x="866" y="436"/>
                </a:cubicBezTo>
                <a:cubicBezTo>
                  <a:pt x="869" y="428"/>
                  <a:pt x="873" y="421"/>
                  <a:pt x="876" y="414"/>
                </a:cubicBezTo>
                <a:cubicBezTo>
                  <a:pt x="878" y="410"/>
                  <a:pt x="880" y="407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2" y="403"/>
                  <a:pt x="882" y="403"/>
                  <a:pt x="882" y="403"/>
                </a:cubicBezTo>
                <a:cubicBezTo>
                  <a:pt x="887" y="394"/>
                  <a:pt x="891" y="386"/>
                  <a:pt x="895" y="377"/>
                </a:cubicBezTo>
                <a:cubicBezTo>
                  <a:pt x="906" y="356"/>
                  <a:pt x="917" y="335"/>
                  <a:pt x="927" y="314"/>
                </a:cubicBezTo>
                <a:cubicBezTo>
                  <a:pt x="940" y="288"/>
                  <a:pt x="953" y="263"/>
                  <a:pt x="965" y="238"/>
                </a:cubicBezTo>
                <a:cubicBezTo>
                  <a:pt x="976" y="216"/>
                  <a:pt x="987" y="195"/>
                  <a:pt x="998" y="173"/>
                </a:cubicBezTo>
                <a:cubicBezTo>
                  <a:pt x="1001" y="166"/>
                  <a:pt x="1005" y="159"/>
                  <a:pt x="1008" y="152"/>
                </a:cubicBezTo>
                <a:cubicBezTo>
                  <a:pt x="1009" y="150"/>
                  <a:pt x="1010" y="148"/>
                  <a:pt x="1011" y="146"/>
                </a:cubicBezTo>
                <a:cubicBezTo>
                  <a:pt x="1012" y="145"/>
                  <a:pt x="1012" y="144"/>
                  <a:pt x="1013" y="143"/>
                </a:cubicBezTo>
                <a:cubicBezTo>
                  <a:pt x="1014" y="142"/>
                  <a:pt x="1017" y="143"/>
                  <a:pt x="1019" y="143"/>
                </a:cubicBezTo>
                <a:cubicBezTo>
                  <a:pt x="1025" y="143"/>
                  <a:pt x="1032" y="143"/>
                  <a:pt x="1038" y="143"/>
                </a:cubicBezTo>
                <a:cubicBezTo>
                  <a:pt x="1061" y="143"/>
                  <a:pt x="1083" y="143"/>
                  <a:pt x="1106" y="143"/>
                </a:cubicBezTo>
                <a:cubicBezTo>
                  <a:pt x="1134" y="143"/>
                  <a:pt x="1163" y="143"/>
                  <a:pt x="1191" y="143"/>
                </a:cubicBezTo>
                <a:cubicBezTo>
                  <a:pt x="1216" y="143"/>
                  <a:pt x="1242" y="143"/>
                  <a:pt x="1267" y="143"/>
                </a:cubicBezTo>
                <a:cubicBezTo>
                  <a:pt x="1281" y="143"/>
                  <a:pt x="1295" y="143"/>
                  <a:pt x="1308" y="143"/>
                </a:cubicBezTo>
                <a:cubicBezTo>
                  <a:pt x="1309" y="143"/>
                  <a:pt x="1310" y="143"/>
                  <a:pt x="1310" y="143"/>
                </a:cubicBezTo>
                <a:cubicBezTo>
                  <a:pt x="1307" y="149"/>
                  <a:pt x="1304" y="155"/>
                  <a:pt x="1301" y="161"/>
                </a:cubicBezTo>
                <a:cubicBezTo>
                  <a:pt x="1293" y="177"/>
                  <a:pt x="1285" y="193"/>
                  <a:pt x="1277" y="209"/>
                </a:cubicBezTo>
                <a:cubicBezTo>
                  <a:pt x="1265" y="233"/>
                  <a:pt x="1253" y="256"/>
                  <a:pt x="1242" y="280"/>
                </a:cubicBezTo>
                <a:cubicBezTo>
                  <a:pt x="1227" y="309"/>
                  <a:pt x="1212" y="338"/>
                  <a:pt x="1198" y="367"/>
                </a:cubicBezTo>
                <a:cubicBezTo>
                  <a:pt x="1182" y="399"/>
                  <a:pt x="1166" y="431"/>
                  <a:pt x="1150" y="462"/>
                </a:cubicBezTo>
                <a:cubicBezTo>
                  <a:pt x="1134" y="494"/>
                  <a:pt x="1118" y="526"/>
                  <a:pt x="1102" y="558"/>
                </a:cubicBezTo>
                <a:cubicBezTo>
                  <a:pt x="1087" y="588"/>
                  <a:pt x="1072" y="618"/>
                  <a:pt x="1057" y="648"/>
                </a:cubicBezTo>
                <a:cubicBezTo>
                  <a:pt x="1044" y="674"/>
                  <a:pt x="1031" y="699"/>
                  <a:pt x="1019" y="724"/>
                </a:cubicBezTo>
                <a:cubicBezTo>
                  <a:pt x="1010" y="742"/>
                  <a:pt x="1000" y="760"/>
                  <a:pt x="991" y="778"/>
                </a:cubicBezTo>
                <a:cubicBezTo>
                  <a:pt x="988" y="784"/>
                  <a:pt x="986" y="790"/>
                  <a:pt x="983" y="795"/>
                </a:cubicBezTo>
                <a:cubicBezTo>
                  <a:pt x="981" y="798"/>
                  <a:pt x="980" y="802"/>
                  <a:pt x="978" y="804"/>
                </a:cubicBezTo>
                <a:cubicBezTo>
                  <a:pt x="978" y="805"/>
                  <a:pt x="978" y="805"/>
                  <a:pt x="978" y="805"/>
                </a:cubicBezTo>
                <a:cubicBezTo>
                  <a:pt x="973" y="797"/>
                  <a:pt x="969" y="788"/>
                  <a:pt x="965" y="780"/>
                </a:cubicBezTo>
                <a:cubicBezTo>
                  <a:pt x="955" y="760"/>
                  <a:pt x="944" y="739"/>
                  <a:pt x="934" y="719"/>
                </a:cubicBezTo>
                <a:cubicBezTo>
                  <a:pt x="922" y="694"/>
                  <a:pt x="909" y="669"/>
                  <a:pt x="897" y="645"/>
                </a:cubicBezTo>
                <a:cubicBezTo>
                  <a:pt x="886" y="623"/>
                  <a:pt x="876" y="602"/>
                  <a:pt x="865" y="581"/>
                </a:cubicBezTo>
                <a:cubicBezTo>
                  <a:pt x="861" y="574"/>
                  <a:pt x="858" y="567"/>
                  <a:pt x="854" y="560"/>
                </a:cubicBezTo>
                <a:cubicBezTo>
                  <a:pt x="853" y="557"/>
                  <a:pt x="852" y="555"/>
                  <a:pt x="851" y="553"/>
                </a:cubicBezTo>
                <a:cubicBezTo>
                  <a:pt x="851" y="552"/>
                  <a:pt x="850" y="550"/>
                  <a:pt x="849" y="549"/>
                </a:cubicBezTo>
                <a:cubicBezTo>
                  <a:pt x="849" y="549"/>
                  <a:pt x="849" y="549"/>
                  <a:pt x="849" y="549"/>
                </a:cubicBezTo>
                <a:cubicBezTo>
                  <a:pt x="838" y="570"/>
                  <a:pt x="828" y="591"/>
                  <a:pt x="817" y="613"/>
                </a:cubicBezTo>
                <a:cubicBezTo>
                  <a:pt x="803" y="642"/>
                  <a:pt x="788" y="671"/>
                  <a:pt x="774" y="700"/>
                </a:cubicBezTo>
                <a:cubicBezTo>
                  <a:pt x="772" y="703"/>
                  <a:pt x="769" y="707"/>
                  <a:pt x="770" y="710"/>
                </a:cubicBezTo>
                <a:cubicBezTo>
                  <a:pt x="774" y="716"/>
                  <a:pt x="777" y="723"/>
                  <a:pt x="780" y="729"/>
                </a:cubicBezTo>
                <a:cubicBezTo>
                  <a:pt x="794" y="757"/>
                  <a:pt x="808" y="784"/>
                  <a:pt x="822" y="812"/>
                </a:cubicBezTo>
                <a:cubicBezTo>
                  <a:pt x="838" y="845"/>
                  <a:pt x="855" y="879"/>
                  <a:pt x="872" y="912"/>
                </a:cubicBezTo>
                <a:cubicBezTo>
                  <a:pt x="884" y="936"/>
                  <a:pt x="895" y="959"/>
                  <a:pt x="907" y="982"/>
                </a:cubicBezTo>
                <a:cubicBezTo>
                  <a:pt x="910" y="988"/>
                  <a:pt x="913" y="995"/>
                  <a:pt x="917" y="1001"/>
                </a:cubicBezTo>
                <a:cubicBezTo>
                  <a:pt x="933" y="1029"/>
                  <a:pt x="966" y="1041"/>
                  <a:pt x="997" y="1033"/>
                </a:cubicBezTo>
                <a:cubicBezTo>
                  <a:pt x="1011" y="1030"/>
                  <a:pt x="1024" y="1021"/>
                  <a:pt x="1033" y="1009"/>
                </a:cubicBezTo>
                <a:cubicBezTo>
                  <a:pt x="1038" y="1004"/>
                  <a:pt x="1041" y="997"/>
                  <a:pt x="1044" y="991"/>
                </a:cubicBezTo>
                <a:cubicBezTo>
                  <a:pt x="1045" y="989"/>
                  <a:pt x="1046" y="987"/>
                  <a:pt x="1047" y="985"/>
                </a:cubicBezTo>
                <a:cubicBezTo>
                  <a:pt x="1052" y="974"/>
                  <a:pt x="1058" y="963"/>
                  <a:pt x="1063" y="952"/>
                </a:cubicBezTo>
                <a:cubicBezTo>
                  <a:pt x="1073" y="934"/>
                  <a:pt x="1082" y="915"/>
                  <a:pt x="1092" y="896"/>
                </a:cubicBezTo>
                <a:cubicBezTo>
                  <a:pt x="1104" y="871"/>
                  <a:pt x="1117" y="846"/>
                  <a:pt x="1130" y="820"/>
                </a:cubicBezTo>
                <a:cubicBezTo>
                  <a:pt x="1145" y="791"/>
                  <a:pt x="1160" y="761"/>
                  <a:pt x="1174" y="731"/>
                </a:cubicBezTo>
                <a:cubicBezTo>
                  <a:pt x="1191" y="698"/>
                  <a:pt x="1207" y="666"/>
                  <a:pt x="1224" y="633"/>
                </a:cubicBezTo>
                <a:cubicBezTo>
                  <a:pt x="1241" y="598"/>
                  <a:pt x="1258" y="564"/>
                  <a:pt x="1275" y="530"/>
                </a:cubicBezTo>
                <a:cubicBezTo>
                  <a:pt x="1292" y="496"/>
                  <a:pt x="1310" y="462"/>
                  <a:pt x="1327" y="428"/>
                </a:cubicBezTo>
                <a:cubicBezTo>
                  <a:pt x="1343" y="396"/>
                  <a:pt x="1359" y="364"/>
                  <a:pt x="1375" y="332"/>
                </a:cubicBezTo>
                <a:cubicBezTo>
                  <a:pt x="1389" y="304"/>
                  <a:pt x="1403" y="275"/>
                  <a:pt x="1418" y="247"/>
                </a:cubicBezTo>
                <a:cubicBezTo>
                  <a:pt x="1429" y="224"/>
                  <a:pt x="1441" y="201"/>
                  <a:pt x="1452" y="178"/>
                </a:cubicBezTo>
                <a:cubicBezTo>
                  <a:pt x="1461" y="161"/>
                  <a:pt x="1469" y="145"/>
                  <a:pt x="1477" y="129"/>
                </a:cubicBezTo>
                <a:cubicBezTo>
                  <a:pt x="1481" y="121"/>
                  <a:pt x="1485" y="113"/>
                  <a:pt x="1489" y="105"/>
                </a:cubicBezTo>
                <a:cubicBezTo>
                  <a:pt x="1495" y="93"/>
                  <a:pt x="1497" y="81"/>
                  <a:pt x="1497" y="68"/>
                </a:cubicBezTo>
                <a:cubicBezTo>
                  <a:pt x="1496" y="65"/>
                  <a:pt x="1497" y="69"/>
                  <a:pt x="1497" y="68"/>
                </a:cubicBezTo>
                <a:close/>
              </a:path>
            </a:pathLst>
          </a:custGeom>
          <a:solidFill>
            <a:srgbClr val="0F9ED6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78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3977640"/>
            <a:ext cx="8412480" cy="28803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255964" y="2537936"/>
            <a:ext cx="7366461" cy="1705035"/>
            <a:chOff x="3255964" y="2537936"/>
            <a:chExt cx="7366461" cy="1705035"/>
          </a:xfrm>
        </p:grpSpPr>
        <p:sp>
          <p:nvSpPr>
            <p:cNvPr id="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55964" y="2537936"/>
              <a:ext cx="34343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3255964" y="3319641"/>
              <a:ext cx="7366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  <p:sp>
        <p:nvSpPr>
          <p:cNvPr id="5" name="出自【趣你的PPT】(微信:qunideppt)：最优质的PPT资源库"/>
          <p:cNvSpPr txBox="1"/>
          <p:nvPr/>
        </p:nvSpPr>
        <p:spPr>
          <a:xfrm>
            <a:off x="221208" y="5288340"/>
            <a:ext cx="4594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2B2D"/>
                </a:solidFill>
                <a:latin typeface="Agency FB" panose="020B0503020202020204" pitchFamily="34" charset="0"/>
              </a:rPr>
              <a:t>PART TWO</a:t>
            </a:r>
            <a:endParaRPr lang="zh-CN" altLang="en-US" sz="9600" dirty="0">
              <a:solidFill>
                <a:srgbClr val="2A2B2D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343526" y="5808344"/>
            <a:ext cx="3749040" cy="1050607"/>
          </a:xfrm>
          <a:custGeom>
            <a:avLst/>
            <a:gdLst>
              <a:gd name="connsiteX0" fmla="*/ 0 w 3352800"/>
              <a:gd name="connsiteY0" fmla="*/ 1143000 h 1143000"/>
              <a:gd name="connsiteX1" fmla="*/ 1676400 w 3352800"/>
              <a:gd name="connsiteY1" fmla="*/ 0 h 1143000"/>
              <a:gd name="connsiteX2" fmla="*/ 3352800 w 3352800"/>
              <a:gd name="connsiteY2" fmla="*/ 1143000 h 1143000"/>
              <a:gd name="connsiteX3" fmla="*/ 0 w 3352800"/>
              <a:gd name="connsiteY3" fmla="*/ 1143000 h 1143000"/>
              <a:gd name="connsiteX0" fmla="*/ 960120 w 4312920"/>
              <a:gd name="connsiteY0" fmla="*/ 137160 h 137160"/>
              <a:gd name="connsiteX1" fmla="*/ 0 w 4312920"/>
              <a:gd name="connsiteY1" fmla="*/ 0 h 137160"/>
              <a:gd name="connsiteX2" fmla="*/ 4312920 w 4312920"/>
              <a:gd name="connsiteY2" fmla="*/ 137160 h 137160"/>
              <a:gd name="connsiteX3" fmla="*/ 960120 w 4312920"/>
              <a:gd name="connsiteY3" fmla="*/ 137160 h 137160"/>
              <a:gd name="connsiteX0" fmla="*/ 1996440 w 4312920"/>
              <a:gd name="connsiteY0" fmla="*/ 1051560 h 1051560"/>
              <a:gd name="connsiteX1" fmla="*/ 0 w 4312920"/>
              <a:gd name="connsiteY1" fmla="*/ 0 h 1051560"/>
              <a:gd name="connsiteX2" fmla="*/ 4312920 w 4312920"/>
              <a:gd name="connsiteY2" fmla="*/ 137160 h 1051560"/>
              <a:gd name="connsiteX3" fmla="*/ 1996440 w 4312920"/>
              <a:gd name="connsiteY3" fmla="*/ 1051560 h 1051560"/>
              <a:gd name="connsiteX0" fmla="*/ 1996440 w 3749040"/>
              <a:gd name="connsiteY0" fmla="*/ 1051560 h 1051560"/>
              <a:gd name="connsiteX1" fmla="*/ 0 w 3749040"/>
              <a:gd name="connsiteY1" fmla="*/ 0 h 1051560"/>
              <a:gd name="connsiteX2" fmla="*/ 3749040 w 3749040"/>
              <a:gd name="connsiteY2" fmla="*/ 1036320 h 1051560"/>
              <a:gd name="connsiteX3" fmla="*/ 1996440 w 3749040"/>
              <a:gd name="connsiteY3" fmla="*/ 1051560 h 1051560"/>
              <a:gd name="connsiteX0" fmla="*/ 1996440 w 3749040"/>
              <a:gd name="connsiteY0" fmla="*/ 1018223 h 1036320"/>
              <a:gd name="connsiteX1" fmla="*/ 0 w 3749040"/>
              <a:gd name="connsiteY1" fmla="*/ 0 h 1036320"/>
              <a:gd name="connsiteX2" fmla="*/ 3749040 w 3749040"/>
              <a:gd name="connsiteY2" fmla="*/ 1036320 h 1036320"/>
              <a:gd name="connsiteX3" fmla="*/ 1996440 w 3749040"/>
              <a:gd name="connsiteY3" fmla="*/ 1018223 h 1036320"/>
              <a:gd name="connsiteX0" fmla="*/ 1986915 w 3739515"/>
              <a:gd name="connsiteY0" fmla="*/ 1046798 h 1064895"/>
              <a:gd name="connsiteX1" fmla="*/ 0 w 3739515"/>
              <a:gd name="connsiteY1" fmla="*/ 0 h 1064895"/>
              <a:gd name="connsiteX2" fmla="*/ 3739515 w 3739515"/>
              <a:gd name="connsiteY2" fmla="*/ 1064895 h 1064895"/>
              <a:gd name="connsiteX3" fmla="*/ 1986915 w 3739515"/>
              <a:gd name="connsiteY3" fmla="*/ 1046798 h 1064895"/>
              <a:gd name="connsiteX0" fmla="*/ 1986915 w 3749040"/>
              <a:gd name="connsiteY0" fmla="*/ 1046798 h 1050607"/>
              <a:gd name="connsiteX1" fmla="*/ 0 w 3749040"/>
              <a:gd name="connsiteY1" fmla="*/ 0 h 1050607"/>
              <a:gd name="connsiteX2" fmla="*/ 3749040 w 3749040"/>
              <a:gd name="connsiteY2" fmla="*/ 1050607 h 1050607"/>
              <a:gd name="connsiteX3" fmla="*/ 1986915 w 3749040"/>
              <a:gd name="connsiteY3" fmla="*/ 1046798 h 10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40" h="1050607">
                <a:moveTo>
                  <a:pt x="1986915" y="1046798"/>
                </a:moveTo>
                <a:lnTo>
                  <a:pt x="0" y="0"/>
                </a:lnTo>
                <a:lnTo>
                  <a:pt x="3749040" y="1050607"/>
                </a:lnTo>
                <a:lnTo>
                  <a:pt x="1986915" y="1046798"/>
                </a:lnTo>
                <a:close/>
              </a:path>
            </a:pathLst>
          </a:custGeom>
          <a:solidFill>
            <a:srgbClr val="0F9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98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299038" y="435408"/>
            <a:ext cx="17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出自【趣你的PPT】(微信:qunideppt)：最优质的PPT资源库"/>
          <p:cNvGrpSpPr/>
          <p:nvPr/>
        </p:nvGrpSpPr>
        <p:grpSpPr>
          <a:xfrm>
            <a:off x="1566306" y="1489005"/>
            <a:ext cx="9187167" cy="4804951"/>
            <a:chOff x="1566306" y="1489005"/>
            <a:chExt cx="9187167" cy="4804951"/>
          </a:xfrm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8873" y="1489005"/>
              <a:ext cx="1949450" cy="3223683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28 w 1077"/>
                <a:gd name="T87" fmla="*/ 1274 h 1781"/>
                <a:gd name="T88" fmla="*/ 867 w 1077"/>
                <a:gd name="T89" fmla="*/ 1226 h 1781"/>
                <a:gd name="T90" fmla="*/ 753 w 1077"/>
                <a:gd name="T91" fmla="*/ 1179 h 1781"/>
                <a:gd name="T92" fmla="*/ 766 w 1077"/>
                <a:gd name="T93" fmla="*/ 1180 h 1781"/>
                <a:gd name="T94" fmla="*/ 840 w 1077"/>
                <a:gd name="T95" fmla="*/ 864 h 1781"/>
                <a:gd name="T96" fmla="*/ 521 w 1077"/>
                <a:gd name="T97" fmla="*/ 760 h 1781"/>
                <a:gd name="T98" fmla="*/ 508 w 1077"/>
                <a:gd name="T99" fmla="*/ 757 h 1781"/>
                <a:gd name="T100" fmla="*/ 536 w 1077"/>
                <a:gd name="T101" fmla="*/ 738 h 1781"/>
                <a:gd name="T102" fmla="*/ 607 w 1077"/>
                <a:gd name="T103" fmla="*/ 511 h 1781"/>
                <a:gd name="T104" fmla="*/ 620 w 1077"/>
                <a:gd name="T105" fmla="*/ 491 h 1781"/>
                <a:gd name="T106" fmla="*/ 715 w 1077"/>
                <a:gd name="T107" fmla="*/ 529 h 1781"/>
                <a:gd name="T108" fmla="*/ 836 w 1077"/>
                <a:gd name="T109" fmla="*/ 566 h 1781"/>
                <a:gd name="T110" fmla="*/ 1013 w 1077"/>
                <a:gd name="T111" fmla="*/ 425 h 1781"/>
                <a:gd name="T112" fmla="*/ 1001 w 1077"/>
                <a:gd name="T113" fmla="*/ 401 h 1781"/>
                <a:gd name="T114" fmla="*/ 1072 w 1077"/>
                <a:gd name="T115" fmla="*/ 296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</a:t>
              </a: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5400000">
              <a:off x="1986417" y="4309965"/>
              <a:ext cx="1265436" cy="210565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0AFF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3317504" y="4154945"/>
              <a:ext cx="358678" cy="358678"/>
            </a:xfrm>
            <a:prstGeom prst="triangle">
              <a:avLst>
                <a:gd name="adj" fmla="val 100000"/>
              </a:avLst>
            </a:prstGeom>
            <a:solidFill>
              <a:srgbClr val="00AFF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5400000">
              <a:off x="4313612" y="3734099"/>
              <a:ext cx="1265436" cy="210565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1181A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5644700" y="3579077"/>
              <a:ext cx="358678" cy="358678"/>
            </a:xfrm>
            <a:prstGeom prst="triangle">
              <a:avLst>
                <a:gd name="adj" fmla="val 100000"/>
              </a:avLst>
            </a:prstGeom>
            <a:solidFill>
              <a:srgbClr val="1181A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5400000">
              <a:off x="6640808" y="3158231"/>
              <a:ext cx="1265436" cy="210565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00AFF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7971895" y="3003211"/>
              <a:ext cx="358678" cy="358678"/>
            </a:xfrm>
            <a:prstGeom prst="triangle">
              <a:avLst>
                <a:gd name="adj" fmla="val 100000"/>
              </a:avLst>
            </a:prstGeom>
            <a:solidFill>
              <a:srgbClr val="00AFF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 rot="5400000">
              <a:off x="8968003" y="2582366"/>
              <a:ext cx="1265436" cy="210565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rgbClr val="1181A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1976118" y="5082841"/>
              <a:ext cx="2338080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行业前景</a:t>
              </a:r>
              <a:endPara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976118" y="5432182"/>
              <a:ext cx="1695846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4314198" y="4513623"/>
              <a:ext cx="18130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行业前景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4314198" y="4862964"/>
              <a:ext cx="1695846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6596493" y="3937755"/>
              <a:ext cx="18130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行业前景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6596493" y="4287096"/>
              <a:ext cx="1695846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8940397" y="3361889"/>
              <a:ext cx="1813076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行业前景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8940397" y="3711230"/>
              <a:ext cx="1695846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27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299038" y="435408"/>
            <a:ext cx="17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1229688" y="1381116"/>
            <a:ext cx="9856001" cy="5172391"/>
            <a:chOff x="1229688" y="1381116"/>
            <a:chExt cx="9856001" cy="5172391"/>
          </a:xfrm>
        </p:grpSpPr>
        <p:grpSp>
          <p:nvGrpSpPr>
            <p:cNvPr id="9" name="组合 8"/>
            <p:cNvGrpSpPr/>
            <p:nvPr/>
          </p:nvGrpSpPr>
          <p:grpSpPr>
            <a:xfrm>
              <a:off x="4069897" y="2953825"/>
              <a:ext cx="4240127" cy="3599682"/>
              <a:chOff x="4506281" y="3235991"/>
              <a:chExt cx="3205967" cy="2721727"/>
            </a:xfrm>
            <a:solidFill>
              <a:schemeClr val="bg1">
                <a:lumMod val="65000"/>
              </a:schemeClr>
            </a:solidFill>
          </p:grpSpPr>
          <p:sp>
            <p:nvSpPr>
              <p:cNvPr id="1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24039" y="4645497"/>
                <a:ext cx="575653" cy="620670"/>
              </a:xfrm>
              <a:custGeom>
                <a:avLst/>
                <a:gdLst>
                  <a:gd name="T0" fmla="*/ 216252 w 21600"/>
                  <a:gd name="T1" fmla="*/ 233188 h 21600"/>
                  <a:gd name="T2" fmla="*/ 216252 w 21600"/>
                  <a:gd name="T3" fmla="*/ 233188 h 21600"/>
                  <a:gd name="T4" fmla="*/ 216252 w 21600"/>
                  <a:gd name="T5" fmla="*/ 233188 h 21600"/>
                  <a:gd name="T6" fmla="*/ 216252 w 21600"/>
                  <a:gd name="T7" fmla="*/ 23318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61" y="21599"/>
                    </a:moveTo>
                    <a:cubicBezTo>
                      <a:pt x="11231" y="21599"/>
                      <a:pt x="11725" y="21599"/>
                      <a:pt x="12095" y="21599"/>
                    </a:cubicBezTo>
                    <a:cubicBezTo>
                      <a:pt x="14811" y="20914"/>
                      <a:pt x="16786" y="19428"/>
                      <a:pt x="18637" y="16342"/>
                    </a:cubicBezTo>
                    <a:cubicBezTo>
                      <a:pt x="18637" y="16342"/>
                      <a:pt x="18637" y="16228"/>
                      <a:pt x="19131" y="15885"/>
                    </a:cubicBezTo>
                    <a:cubicBezTo>
                      <a:pt x="19131" y="15428"/>
                      <a:pt x="19131" y="14628"/>
                      <a:pt x="19625" y="14057"/>
                    </a:cubicBezTo>
                    <a:cubicBezTo>
                      <a:pt x="19625" y="13714"/>
                      <a:pt x="19625" y="13371"/>
                      <a:pt x="20118" y="13028"/>
                    </a:cubicBezTo>
                    <a:cubicBezTo>
                      <a:pt x="20118" y="13028"/>
                      <a:pt x="20118" y="13028"/>
                      <a:pt x="20489" y="13028"/>
                    </a:cubicBezTo>
                    <a:cubicBezTo>
                      <a:pt x="21229" y="13028"/>
                      <a:pt x="21600" y="12799"/>
                      <a:pt x="21600" y="12114"/>
                    </a:cubicBezTo>
                    <a:cubicBezTo>
                      <a:pt x="21600" y="9599"/>
                      <a:pt x="21600" y="9599"/>
                      <a:pt x="21600" y="9599"/>
                    </a:cubicBezTo>
                    <a:cubicBezTo>
                      <a:pt x="21600" y="6857"/>
                      <a:pt x="21600" y="6857"/>
                      <a:pt x="21600" y="6857"/>
                    </a:cubicBezTo>
                    <a:cubicBezTo>
                      <a:pt x="21600" y="6399"/>
                      <a:pt x="21229" y="5714"/>
                      <a:pt x="20489" y="5714"/>
                    </a:cubicBezTo>
                    <a:cubicBezTo>
                      <a:pt x="20118" y="5714"/>
                      <a:pt x="20118" y="5714"/>
                      <a:pt x="20118" y="5714"/>
                    </a:cubicBezTo>
                    <a:cubicBezTo>
                      <a:pt x="19625" y="5599"/>
                      <a:pt x="19625" y="5257"/>
                      <a:pt x="19131" y="4457"/>
                    </a:cubicBezTo>
                    <a:cubicBezTo>
                      <a:pt x="19131" y="4457"/>
                      <a:pt x="19131" y="4457"/>
                      <a:pt x="19131" y="4457"/>
                    </a:cubicBezTo>
                    <a:cubicBezTo>
                      <a:pt x="19131" y="4457"/>
                      <a:pt x="18637" y="4457"/>
                      <a:pt x="18143" y="4457"/>
                    </a:cubicBezTo>
                    <a:cubicBezTo>
                      <a:pt x="16786" y="4342"/>
                      <a:pt x="15798" y="4342"/>
                      <a:pt x="15058" y="3771"/>
                    </a:cubicBezTo>
                    <a:cubicBezTo>
                      <a:pt x="14070" y="3771"/>
                      <a:pt x="13453" y="2971"/>
                      <a:pt x="12466" y="2742"/>
                    </a:cubicBezTo>
                    <a:cubicBezTo>
                      <a:pt x="12466" y="2399"/>
                      <a:pt x="12466" y="2399"/>
                      <a:pt x="12466" y="2399"/>
                    </a:cubicBezTo>
                    <a:cubicBezTo>
                      <a:pt x="12095" y="2057"/>
                      <a:pt x="11725" y="2057"/>
                      <a:pt x="11725" y="1599"/>
                    </a:cubicBezTo>
                    <a:cubicBezTo>
                      <a:pt x="10491" y="1257"/>
                      <a:pt x="9874" y="571"/>
                      <a:pt x="9503" y="0"/>
                    </a:cubicBezTo>
                    <a:cubicBezTo>
                      <a:pt x="9257" y="457"/>
                      <a:pt x="8886" y="799"/>
                      <a:pt x="8516" y="1257"/>
                    </a:cubicBezTo>
                    <a:cubicBezTo>
                      <a:pt x="7775" y="1257"/>
                      <a:pt x="7405" y="1485"/>
                      <a:pt x="7158" y="1485"/>
                    </a:cubicBezTo>
                    <a:cubicBezTo>
                      <a:pt x="6418" y="1599"/>
                      <a:pt x="5801" y="2057"/>
                      <a:pt x="5430" y="2399"/>
                    </a:cubicBezTo>
                    <a:cubicBezTo>
                      <a:pt x="4813" y="2971"/>
                      <a:pt x="3949" y="3771"/>
                      <a:pt x="3579" y="4342"/>
                    </a:cubicBezTo>
                    <a:cubicBezTo>
                      <a:pt x="2591" y="5257"/>
                      <a:pt x="2098" y="6171"/>
                      <a:pt x="2098" y="6171"/>
                    </a:cubicBezTo>
                    <a:cubicBezTo>
                      <a:pt x="1851" y="6399"/>
                      <a:pt x="1851" y="6399"/>
                      <a:pt x="1851" y="6399"/>
                    </a:cubicBezTo>
                    <a:cubicBezTo>
                      <a:pt x="1234" y="7771"/>
                      <a:pt x="1234" y="7771"/>
                      <a:pt x="1234" y="7771"/>
                    </a:cubicBezTo>
                    <a:cubicBezTo>
                      <a:pt x="1234" y="7199"/>
                      <a:pt x="1234" y="7199"/>
                      <a:pt x="1234" y="7199"/>
                    </a:cubicBezTo>
                    <a:cubicBezTo>
                      <a:pt x="1234" y="5714"/>
                      <a:pt x="1234" y="5714"/>
                      <a:pt x="1234" y="5714"/>
                    </a:cubicBezTo>
                    <a:cubicBezTo>
                      <a:pt x="1234" y="5714"/>
                      <a:pt x="1234" y="5714"/>
                      <a:pt x="1234" y="5714"/>
                    </a:cubicBezTo>
                    <a:cubicBezTo>
                      <a:pt x="493" y="5714"/>
                      <a:pt x="0" y="6399"/>
                      <a:pt x="0" y="6857"/>
                    </a:cubicBezTo>
                    <a:cubicBezTo>
                      <a:pt x="0" y="9599"/>
                      <a:pt x="0" y="9599"/>
                      <a:pt x="0" y="9599"/>
                    </a:cubicBezTo>
                    <a:cubicBezTo>
                      <a:pt x="0" y="12114"/>
                      <a:pt x="0" y="12114"/>
                      <a:pt x="0" y="12114"/>
                    </a:cubicBezTo>
                    <a:cubicBezTo>
                      <a:pt x="0" y="12799"/>
                      <a:pt x="493" y="13028"/>
                      <a:pt x="1234" y="13028"/>
                    </a:cubicBezTo>
                    <a:cubicBezTo>
                      <a:pt x="1481" y="13028"/>
                      <a:pt x="1481" y="13028"/>
                      <a:pt x="1851" y="13028"/>
                    </a:cubicBezTo>
                    <a:cubicBezTo>
                      <a:pt x="1851" y="13714"/>
                      <a:pt x="1851" y="14057"/>
                      <a:pt x="2098" y="14628"/>
                    </a:cubicBezTo>
                    <a:cubicBezTo>
                      <a:pt x="2098" y="15085"/>
                      <a:pt x="2591" y="15657"/>
                      <a:pt x="2838" y="15885"/>
                    </a:cubicBezTo>
                    <a:cubicBezTo>
                      <a:pt x="2838" y="16342"/>
                      <a:pt x="3332" y="16342"/>
                      <a:pt x="3332" y="17371"/>
                    </a:cubicBezTo>
                    <a:cubicBezTo>
                      <a:pt x="4937" y="19428"/>
                      <a:pt x="7158" y="20914"/>
                      <a:pt x="9503" y="21599"/>
                    </a:cubicBezTo>
                    <a:cubicBezTo>
                      <a:pt x="9874" y="21599"/>
                      <a:pt x="10244" y="21599"/>
                      <a:pt x="10861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73682" y="4397576"/>
                <a:ext cx="582589" cy="615469"/>
              </a:xfrm>
              <a:custGeom>
                <a:avLst/>
                <a:gdLst>
                  <a:gd name="T0" fmla="*/ 218858 w 21600"/>
                  <a:gd name="T1" fmla="*/ 231234 h 21600"/>
                  <a:gd name="T2" fmla="*/ 218858 w 21600"/>
                  <a:gd name="T3" fmla="*/ 231234 h 21600"/>
                  <a:gd name="T4" fmla="*/ 218858 w 21600"/>
                  <a:gd name="T5" fmla="*/ 231234 h 21600"/>
                  <a:gd name="T6" fmla="*/ 218858 w 21600"/>
                  <a:gd name="T7" fmla="*/ 23123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593" y="21599"/>
                    </a:moveTo>
                    <a:cubicBezTo>
                      <a:pt x="12447" y="21599"/>
                      <a:pt x="13667" y="21253"/>
                      <a:pt x="14644" y="20675"/>
                    </a:cubicBezTo>
                    <a:cubicBezTo>
                      <a:pt x="16596" y="19289"/>
                      <a:pt x="18549" y="17210"/>
                      <a:pt x="19525" y="14438"/>
                    </a:cubicBezTo>
                    <a:cubicBezTo>
                      <a:pt x="19525" y="13976"/>
                      <a:pt x="19769" y="13629"/>
                      <a:pt x="19769" y="13052"/>
                    </a:cubicBezTo>
                    <a:cubicBezTo>
                      <a:pt x="19769" y="13167"/>
                      <a:pt x="20257" y="13167"/>
                      <a:pt x="20257" y="13167"/>
                    </a:cubicBezTo>
                    <a:cubicBezTo>
                      <a:pt x="20867" y="13167"/>
                      <a:pt x="21599" y="12705"/>
                      <a:pt x="21599" y="12474"/>
                    </a:cubicBezTo>
                    <a:cubicBezTo>
                      <a:pt x="21599" y="11666"/>
                      <a:pt x="21599" y="11666"/>
                      <a:pt x="21599" y="11666"/>
                    </a:cubicBezTo>
                    <a:cubicBezTo>
                      <a:pt x="21599" y="6930"/>
                      <a:pt x="21599" y="6930"/>
                      <a:pt x="21599" y="6930"/>
                    </a:cubicBezTo>
                    <a:cubicBezTo>
                      <a:pt x="21599" y="6352"/>
                      <a:pt x="20867" y="6006"/>
                      <a:pt x="20257" y="6006"/>
                    </a:cubicBezTo>
                    <a:cubicBezTo>
                      <a:pt x="19769" y="6006"/>
                      <a:pt x="19769" y="6006"/>
                      <a:pt x="19769" y="6006"/>
                    </a:cubicBezTo>
                    <a:cubicBezTo>
                      <a:pt x="19769" y="5313"/>
                      <a:pt x="19525" y="5082"/>
                      <a:pt x="19525" y="4504"/>
                    </a:cubicBezTo>
                    <a:cubicBezTo>
                      <a:pt x="19281" y="4504"/>
                      <a:pt x="19281" y="4504"/>
                      <a:pt x="19281" y="4504"/>
                    </a:cubicBezTo>
                    <a:cubicBezTo>
                      <a:pt x="16230" y="4504"/>
                      <a:pt x="13911" y="3465"/>
                      <a:pt x="12081" y="2194"/>
                    </a:cubicBezTo>
                    <a:cubicBezTo>
                      <a:pt x="11105" y="1039"/>
                      <a:pt x="10128" y="693"/>
                      <a:pt x="9518" y="0"/>
                    </a:cubicBezTo>
                    <a:cubicBezTo>
                      <a:pt x="9518" y="0"/>
                      <a:pt x="9518" y="0"/>
                      <a:pt x="9518" y="0"/>
                    </a:cubicBezTo>
                    <a:cubicBezTo>
                      <a:pt x="9518" y="0"/>
                      <a:pt x="9518" y="0"/>
                      <a:pt x="9152" y="231"/>
                    </a:cubicBezTo>
                    <a:cubicBezTo>
                      <a:pt x="8542" y="693"/>
                      <a:pt x="8176" y="1039"/>
                      <a:pt x="7200" y="1501"/>
                    </a:cubicBezTo>
                    <a:cubicBezTo>
                      <a:pt x="6711" y="1501"/>
                      <a:pt x="6711" y="1501"/>
                      <a:pt x="6589" y="1848"/>
                    </a:cubicBezTo>
                    <a:cubicBezTo>
                      <a:pt x="5491" y="2310"/>
                      <a:pt x="4149" y="3465"/>
                      <a:pt x="3661" y="4504"/>
                    </a:cubicBezTo>
                    <a:cubicBezTo>
                      <a:pt x="2928" y="5313"/>
                      <a:pt x="2196" y="6006"/>
                      <a:pt x="2196" y="6006"/>
                    </a:cubicBezTo>
                    <a:cubicBezTo>
                      <a:pt x="1464" y="7508"/>
                      <a:pt x="1464" y="7508"/>
                      <a:pt x="1464" y="7508"/>
                    </a:cubicBezTo>
                    <a:cubicBezTo>
                      <a:pt x="1464" y="6006"/>
                      <a:pt x="1464" y="6006"/>
                      <a:pt x="1464" y="6006"/>
                    </a:cubicBezTo>
                    <a:cubicBezTo>
                      <a:pt x="1464" y="6006"/>
                      <a:pt x="1464" y="6006"/>
                      <a:pt x="1464" y="6006"/>
                    </a:cubicBezTo>
                    <a:cubicBezTo>
                      <a:pt x="976" y="6006"/>
                      <a:pt x="0" y="6352"/>
                      <a:pt x="0" y="6930"/>
                    </a:cubicBezTo>
                    <a:cubicBezTo>
                      <a:pt x="0" y="7277"/>
                      <a:pt x="0" y="7277"/>
                      <a:pt x="0" y="7277"/>
                    </a:cubicBezTo>
                    <a:cubicBezTo>
                      <a:pt x="610" y="7508"/>
                      <a:pt x="976" y="7970"/>
                      <a:pt x="976" y="8316"/>
                    </a:cubicBezTo>
                    <a:cubicBezTo>
                      <a:pt x="1464" y="9240"/>
                      <a:pt x="1952" y="10164"/>
                      <a:pt x="1952" y="10742"/>
                    </a:cubicBezTo>
                    <a:cubicBezTo>
                      <a:pt x="1952" y="11088"/>
                      <a:pt x="1952" y="11435"/>
                      <a:pt x="1952" y="11666"/>
                    </a:cubicBezTo>
                    <a:cubicBezTo>
                      <a:pt x="3172" y="13976"/>
                      <a:pt x="3172" y="13976"/>
                      <a:pt x="3172" y="13976"/>
                    </a:cubicBezTo>
                    <a:cubicBezTo>
                      <a:pt x="3172" y="13976"/>
                      <a:pt x="3172" y="14322"/>
                      <a:pt x="3661" y="14322"/>
                    </a:cubicBezTo>
                    <a:cubicBezTo>
                      <a:pt x="3661" y="14322"/>
                      <a:pt x="3661" y="14322"/>
                      <a:pt x="3661" y="14322"/>
                    </a:cubicBezTo>
                    <a:cubicBezTo>
                      <a:pt x="3661" y="14322"/>
                      <a:pt x="3661" y="14322"/>
                      <a:pt x="3661" y="14322"/>
                    </a:cubicBezTo>
                    <a:cubicBezTo>
                      <a:pt x="3661" y="14900"/>
                      <a:pt x="3783" y="15131"/>
                      <a:pt x="3783" y="15940"/>
                    </a:cubicBezTo>
                    <a:cubicBezTo>
                      <a:pt x="3783" y="17903"/>
                      <a:pt x="3783" y="17903"/>
                      <a:pt x="3783" y="17903"/>
                    </a:cubicBezTo>
                    <a:cubicBezTo>
                      <a:pt x="5491" y="19982"/>
                      <a:pt x="8176" y="21599"/>
                      <a:pt x="11105" y="21599"/>
                    </a:cubicBezTo>
                    <a:cubicBezTo>
                      <a:pt x="11105" y="21599"/>
                      <a:pt x="11105" y="21599"/>
                      <a:pt x="11593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44773" y="3671153"/>
                <a:ext cx="490692" cy="246188"/>
              </a:xfrm>
              <a:custGeom>
                <a:avLst/>
                <a:gdLst>
                  <a:gd name="T0" fmla="*/ 184335 w 21600"/>
                  <a:gd name="T1" fmla="*/ 92493 h 21600"/>
                  <a:gd name="T2" fmla="*/ 184335 w 21600"/>
                  <a:gd name="T3" fmla="*/ 92493 h 21600"/>
                  <a:gd name="T4" fmla="*/ 184335 w 21600"/>
                  <a:gd name="T5" fmla="*/ 92493 h 21600"/>
                  <a:gd name="T6" fmla="*/ 184335 w 21600"/>
                  <a:gd name="T7" fmla="*/ 92493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0735"/>
                    </a:moveTo>
                    <a:cubicBezTo>
                      <a:pt x="289" y="21600"/>
                      <a:pt x="289" y="21600"/>
                      <a:pt x="289" y="21600"/>
                    </a:cubicBezTo>
                    <a:cubicBezTo>
                      <a:pt x="1159" y="19296"/>
                      <a:pt x="1159" y="19296"/>
                      <a:pt x="1159" y="19296"/>
                    </a:cubicBezTo>
                    <a:cubicBezTo>
                      <a:pt x="1159" y="18143"/>
                      <a:pt x="1159" y="18143"/>
                      <a:pt x="1159" y="18143"/>
                    </a:cubicBezTo>
                    <a:cubicBezTo>
                      <a:pt x="1159" y="18143"/>
                      <a:pt x="1159" y="18143"/>
                      <a:pt x="1159" y="18143"/>
                    </a:cubicBezTo>
                    <a:cubicBezTo>
                      <a:pt x="2174" y="15263"/>
                      <a:pt x="4638" y="10943"/>
                      <a:pt x="6523" y="9503"/>
                    </a:cubicBezTo>
                    <a:cubicBezTo>
                      <a:pt x="8842" y="7199"/>
                      <a:pt x="9422" y="4607"/>
                      <a:pt x="9422" y="4607"/>
                    </a:cubicBezTo>
                    <a:cubicBezTo>
                      <a:pt x="9422" y="4607"/>
                      <a:pt x="13771" y="16128"/>
                      <a:pt x="20295" y="16415"/>
                    </a:cubicBezTo>
                    <a:cubicBezTo>
                      <a:pt x="20875" y="16415"/>
                      <a:pt x="20875" y="16415"/>
                      <a:pt x="20875" y="16415"/>
                    </a:cubicBezTo>
                    <a:cubicBezTo>
                      <a:pt x="20875" y="16415"/>
                      <a:pt x="20875" y="16415"/>
                      <a:pt x="20875" y="16415"/>
                    </a:cubicBezTo>
                    <a:cubicBezTo>
                      <a:pt x="21455" y="16415"/>
                      <a:pt x="21599" y="16415"/>
                      <a:pt x="21599" y="16415"/>
                    </a:cubicBezTo>
                    <a:cubicBezTo>
                      <a:pt x="21599" y="16415"/>
                      <a:pt x="21599" y="16415"/>
                      <a:pt x="21599" y="16415"/>
                    </a:cubicBezTo>
                    <a:cubicBezTo>
                      <a:pt x="21599" y="16415"/>
                      <a:pt x="21599" y="16415"/>
                      <a:pt x="21599" y="16415"/>
                    </a:cubicBezTo>
                    <a:cubicBezTo>
                      <a:pt x="21599" y="16415"/>
                      <a:pt x="21599" y="16415"/>
                      <a:pt x="21599" y="16415"/>
                    </a:cubicBezTo>
                    <a:cubicBezTo>
                      <a:pt x="21599" y="14399"/>
                      <a:pt x="21455" y="9503"/>
                      <a:pt x="19425" y="5471"/>
                    </a:cubicBezTo>
                    <a:cubicBezTo>
                      <a:pt x="17540" y="1727"/>
                      <a:pt x="15076" y="0"/>
                      <a:pt x="11162" y="0"/>
                    </a:cubicBezTo>
                    <a:cubicBezTo>
                      <a:pt x="11017" y="0"/>
                      <a:pt x="10582" y="0"/>
                      <a:pt x="10002" y="0"/>
                    </a:cubicBezTo>
                    <a:cubicBezTo>
                      <a:pt x="10002" y="0"/>
                      <a:pt x="5653" y="0"/>
                      <a:pt x="2754" y="6336"/>
                    </a:cubicBezTo>
                    <a:cubicBezTo>
                      <a:pt x="579" y="10655"/>
                      <a:pt x="0" y="15263"/>
                      <a:pt x="0" y="2073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78810" y="3939877"/>
                <a:ext cx="499362" cy="240987"/>
              </a:xfrm>
              <a:custGeom>
                <a:avLst/>
                <a:gdLst>
                  <a:gd name="T0" fmla="*/ 187592 w 21600"/>
                  <a:gd name="T1" fmla="*/ 90540 h 21600"/>
                  <a:gd name="T2" fmla="*/ 187592 w 21600"/>
                  <a:gd name="T3" fmla="*/ 90540 h 21600"/>
                  <a:gd name="T4" fmla="*/ 187592 w 21600"/>
                  <a:gd name="T5" fmla="*/ 90540 h 21600"/>
                  <a:gd name="T6" fmla="*/ 187592 w 21600"/>
                  <a:gd name="T7" fmla="*/ 9054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cubicBezTo>
                      <a:pt x="0" y="21599"/>
                      <a:pt x="0" y="21599"/>
                      <a:pt x="710" y="21599"/>
                    </a:cubicBezTo>
                    <a:cubicBezTo>
                      <a:pt x="1421" y="19232"/>
                      <a:pt x="1421" y="19232"/>
                      <a:pt x="1421" y="19232"/>
                    </a:cubicBezTo>
                    <a:cubicBezTo>
                      <a:pt x="1421" y="19232"/>
                      <a:pt x="1421" y="19232"/>
                      <a:pt x="1421" y="18345"/>
                    </a:cubicBezTo>
                    <a:cubicBezTo>
                      <a:pt x="1421" y="19232"/>
                      <a:pt x="1421" y="19232"/>
                      <a:pt x="1421" y="19232"/>
                    </a:cubicBezTo>
                    <a:cubicBezTo>
                      <a:pt x="1847" y="17753"/>
                      <a:pt x="2700" y="14794"/>
                      <a:pt x="3836" y="12723"/>
                    </a:cubicBezTo>
                    <a:cubicBezTo>
                      <a:pt x="4547" y="11539"/>
                      <a:pt x="5400" y="10060"/>
                      <a:pt x="6252" y="9468"/>
                    </a:cubicBezTo>
                    <a:cubicBezTo>
                      <a:pt x="8952" y="7693"/>
                      <a:pt x="9521" y="4438"/>
                      <a:pt x="9521" y="4438"/>
                    </a:cubicBezTo>
                    <a:cubicBezTo>
                      <a:pt x="9521" y="4438"/>
                      <a:pt x="14068" y="16273"/>
                      <a:pt x="20463" y="17753"/>
                    </a:cubicBezTo>
                    <a:cubicBezTo>
                      <a:pt x="20747" y="17753"/>
                      <a:pt x="20747" y="17753"/>
                      <a:pt x="20747" y="17753"/>
                    </a:cubicBezTo>
                    <a:cubicBezTo>
                      <a:pt x="20747" y="17753"/>
                      <a:pt x="20747" y="17753"/>
                      <a:pt x="20747" y="17753"/>
                    </a:cubicBezTo>
                    <a:cubicBezTo>
                      <a:pt x="21173" y="17753"/>
                      <a:pt x="21173" y="17753"/>
                      <a:pt x="21599" y="17753"/>
                    </a:cubicBezTo>
                    <a:cubicBezTo>
                      <a:pt x="21599" y="17753"/>
                      <a:pt x="21599" y="17753"/>
                      <a:pt x="21599" y="17753"/>
                    </a:cubicBezTo>
                    <a:cubicBezTo>
                      <a:pt x="21599" y="17753"/>
                      <a:pt x="21599" y="17753"/>
                      <a:pt x="21599" y="17753"/>
                    </a:cubicBezTo>
                    <a:cubicBezTo>
                      <a:pt x="21599" y="17753"/>
                      <a:pt x="21599" y="17753"/>
                      <a:pt x="21599" y="17753"/>
                    </a:cubicBezTo>
                    <a:cubicBezTo>
                      <a:pt x="21599" y="14794"/>
                      <a:pt x="21173" y="9468"/>
                      <a:pt x="19326" y="5030"/>
                    </a:cubicBezTo>
                    <a:cubicBezTo>
                      <a:pt x="17621" y="2071"/>
                      <a:pt x="14778" y="0"/>
                      <a:pt x="11368" y="0"/>
                    </a:cubicBezTo>
                    <a:cubicBezTo>
                      <a:pt x="11084" y="0"/>
                      <a:pt x="10657" y="0"/>
                      <a:pt x="10231" y="0"/>
                    </a:cubicBezTo>
                    <a:cubicBezTo>
                      <a:pt x="10231" y="0"/>
                      <a:pt x="6678" y="0"/>
                      <a:pt x="3836" y="5030"/>
                    </a:cubicBezTo>
                    <a:cubicBezTo>
                      <a:pt x="3268" y="5030"/>
                      <a:pt x="2984" y="5917"/>
                      <a:pt x="2984" y="7101"/>
                    </a:cubicBezTo>
                    <a:cubicBezTo>
                      <a:pt x="852" y="10060"/>
                      <a:pt x="0" y="14794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63992" y="4397576"/>
                <a:ext cx="582588" cy="615469"/>
              </a:xfrm>
              <a:custGeom>
                <a:avLst/>
                <a:gdLst>
                  <a:gd name="T0" fmla="*/ 218857 w 21600"/>
                  <a:gd name="T1" fmla="*/ 231234 h 21600"/>
                  <a:gd name="T2" fmla="*/ 218857 w 21600"/>
                  <a:gd name="T3" fmla="*/ 231234 h 21600"/>
                  <a:gd name="T4" fmla="*/ 218857 w 21600"/>
                  <a:gd name="T5" fmla="*/ 231234 h 21600"/>
                  <a:gd name="T6" fmla="*/ 218857 w 21600"/>
                  <a:gd name="T7" fmla="*/ 23123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7077" y="20675"/>
                    </a:moveTo>
                    <a:cubicBezTo>
                      <a:pt x="8054" y="21253"/>
                      <a:pt x="9152" y="21599"/>
                      <a:pt x="10128" y="21599"/>
                    </a:cubicBezTo>
                    <a:cubicBezTo>
                      <a:pt x="10372" y="21599"/>
                      <a:pt x="10372" y="21599"/>
                      <a:pt x="10738" y="21599"/>
                    </a:cubicBezTo>
                    <a:cubicBezTo>
                      <a:pt x="13545" y="21599"/>
                      <a:pt x="16230" y="19982"/>
                      <a:pt x="18061" y="17903"/>
                    </a:cubicBezTo>
                    <a:cubicBezTo>
                      <a:pt x="18061" y="15940"/>
                      <a:pt x="18061" y="15940"/>
                      <a:pt x="18061" y="15940"/>
                    </a:cubicBezTo>
                    <a:cubicBezTo>
                      <a:pt x="18061" y="14438"/>
                      <a:pt x="18549" y="13976"/>
                      <a:pt x="19037" y="13052"/>
                    </a:cubicBezTo>
                    <a:cubicBezTo>
                      <a:pt x="19037" y="12474"/>
                      <a:pt x="19525" y="11435"/>
                      <a:pt x="19525" y="10280"/>
                    </a:cubicBezTo>
                    <a:cubicBezTo>
                      <a:pt x="20135" y="9471"/>
                      <a:pt x="20257" y="9125"/>
                      <a:pt x="20745" y="7970"/>
                    </a:cubicBezTo>
                    <a:cubicBezTo>
                      <a:pt x="21233" y="7508"/>
                      <a:pt x="21233" y="7508"/>
                      <a:pt x="21599" y="7277"/>
                    </a:cubicBezTo>
                    <a:cubicBezTo>
                      <a:pt x="21599" y="6930"/>
                      <a:pt x="21599" y="6930"/>
                      <a:pt x="21599" y="6930"/>
                    </a:cubicBezTo>
                    <a:cubicBezTo>
                      <a:pt x="21599" y="6352"/>
                      <a:pt x="20745" y="6006"/>
                      <a:pt x="20135" y="6006"/>
                    </a:cubicBezTo>
                    <a:cubicBezTo>
                      <a:pt x="20135" y="6006"/>
                      <a:pt x="20135" y="6006"/>
                      <a:pt x="20013" y="6006"/>
                    </a:cubicBezTo>
                    <a:cubicBezTo>
                      <a:pt x="20013" y="5313"/>
                      <a:pt x="19525" y="5082"/>
                      <a:pt x="19525" y="4504"/>
                    </a:cubicBezTo>
                    <a:cubicBezTo>
                      <a:pt x="19525" y="4504"/>
                      <a:pt x="19525" y="4504"/>
                      <a:pt x="19525" y="4504"/>
                    </a:cubicBezTo>
                    <a:cubicBezTo>
                      <a:pt x="17694" y="4504"/>
                      <a:pt x="16230" y="4158"/>
                      <a:pt x="14766" y="3927"/>
                    </a:cubicBezTo>
                    <a:cubicBezTo>
                      <a:pt x="14033" y="3118"/>
                      <a:pt x="13057" y="2887"/>
                      <a:pt x="12203" y="2194"/>
                    </a:cubicBezTo>
                    <a:cubicBezTo>
                      <a:pt x="11105" y="1501"/>
                      <a:pt x="10128" y="693"/>
                      <a:pt x="9640" y="0"/>
                    </a:cubicBezTo>
                    <a:cubicBezTo>
                      <a:pt x="9152" y="0"/>
                      <a:pt x="9152" y="0"/>
                      <a:pt x="9152" y="0"/>
                    </a:cubicBezTo>
                    <a:cubicBezTo>
                      <a:pt x="9152" y="693"/>
                      <a:pt x="8542" y="1039"/>
                      <a:pt x="7077" y="1501"/>
                    </a:cubicBezTo>
                    <a:cubicBezTo>
                      <a:pt x="6589" y="1501"/>
                      <a:pt x="6589" y="1848"/>
                      <a:pt x="6101" y="1848"/>
                    </a:cubicBezTo>
                    <a:cubicBezTo>
                      <a:pt x="5247" y="2310"/>
                      <a:pt x="4271" y="3465"/>
                      <a:pt x="3905" y="4158"/>
                    </a:cubicBezTo>
                    <a:cubicBezTo>
                      <a:pt x="3050" y="5313"/>
                      <a:pt x="2562" y="6006"/>
                      <a:pt x="2562" y="6006"/>
                    </a:cubicBezTo>
                    <a:cubicBezTo>
                      <a:pt x="1586" y="7508"/>
                      <a:pt x="1586" y="7508"/>
                      <a:pt x="1586" y="7508"/>
                    </a:cubicBezTo>
                    <a:cubicBezTo>
                      <a:pt x="1586" y="6006"/>
                      <a:pt x="1586" y="6006"/>
                      <a:pt x="1586" y="6006"/>
                    </a:cubicBezTo>
                    <a:cubicBezTo>
                      <a:pt x="1586" y="6006"/>
                      <a:pt x="1586" y="6006"/>
                      <a:pt x="1586" y="6006"/>
                    </a:cubicBezTo>
                    <a:cubicBezTo>
                      <a:pt x="732" y="6006"/>
                      <a:pt x="0" y="6352"/>
                      <a:pt x="0" y="6930"/>
                    </a:cubicBezTo>
                    <a:cubicBezTo>
                      <a:pt x="0" y="11666"/>
                      <a:pt x="0" y="11666"/>
                      <a:pt x="0" y="11666"/>
                    </a:cubicBezTo>
                    <a:cubicBezTo>
                      <a:pt x="0" y="12474"/>
                      <a:pt x="0" y="12474"/>
                      <a:pt x="0" y="12474"/>
                    </a:cubicBezTo>
                    <a:cubicBezTo>
                      <a:pt x="0" y="12705"/>
                      <a:pt x="732" y="13167"/>
                      <a:pt x="1586" y="13167"/>
                    </a:cubicBezTo>
                    <a:cubicBezTo>
                      <a:pt x="1586" y="13167"/>
                      <a:pt x="1830" y="13167"/>
                      <a:pt x="1830" y="13052"/>
                    </a:cubicBezTo>
                    <a:cubicBezTo>
                      <a:pt x="2074" y="13629"/>
                      <a:pt x="2074" y="13976"/>
                      <a:pt x="2562" y="14438"/>
                    </a:cubicBezTo>
                    <a:cubicBezTo>
                      <a:pt x="3294" y="17210"/>
                      <a:pt x="4881" y="19289"/>
                      <a:pt x="7077" y="2067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11828" y="3752637"/>
                <a:ext cx="566983" cy="537451"/>
              </a:xfrm>
              <a:custGeom>
                <a:avLst/>
                <a:gdLst>
                  <a:gd name="T0" fmla="*/ 212995 w 21600"/>
                  <a:gd name="T1" fmla="*/ 201922 h 21600"/>
                  <a:gd name="T2" fmla="*/ 212995 w 21600"/>
                  <a:gd name="T3" fmla="*/ 201922 h 21600"/>
                  <a:gd name="T4" fmla="*/ 212995 w 21600"/>
                  <a:gd name="T5" fmla="*/ 201922 h 21600"/>
                  <a:gd name="T6" fmla="*/ 212995 w 21600"/>
                  <a:gd name="T7" fmla="*/ 201922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41" y="5565"/>
                    </a:moveTo>
                    <a:cubicBezTo>
                      <a:pt x="14316" y="5565"/>
                      <a:pt x="10925" y="1722"/>
                      <a:pt x="9920" y="0"/>
                    </a:cubicBezTo>
                    <a:cubicBezTo>
                      <a:pt x="9418" y="662"/>
                      <a:pt x="8665" y="1590"/>
                      <a:pt x="7032" y="1722"/>
                    </a:cubicBezTo>
                    <a:cubicBezTo>
                      <a:pt x="4269" y="2782"/>
                      <a:pt x="2260" y="7420"/>
                      <a:pt x="2260" y="7420"/>
                    </a:cubicBezTo>
                    <a:cubicBezTo>
                      <a:pt x="1255" y="8878"/>
                      <a:pt x="1255" y="8878"/>
                      <a:pt x="1255" y="8878"/>
                    </a:cubicBezTo>
                    <a:cubicBezTo>
                      <a:pt x="1255" y="6758"/>
                      <a:pt x="1255" y="6758"/>
                      <a:pt x="1255" y="6758"/>
                    </a:cubicBezTo>
                    <a:cubicBezTo>
                      <a:pt x="1255" y="6758"/>
                      <a:pt x="1255" y="6758"/>
                      <a:pt x="1255" y="6758"/>
                    </a:cubicBezTo>
                    <a:cubicBezTo>
                      <a:pt x="502" y="6758"/>
                      <a:pt x="0" y="7553"/>
                      <a:pt x="0" y="8083"/>
                    </a:cubicBezTo>
                    <a:cubicBezTo>
                      <a:pt x="0" y="10998"/>
                      <a:pt x="0" y="10998"/>
                      <a:pt x="0" y="10998"/>
                    </a:cubicBezTo>
                    <a:cubicBezTo>
                      <a:pt x="502" y="10998"/>
                      <a:pt x="1255" y="10998"/>
                      <a:pt x="1506" y="10998"/>
                    </a:cubicBezTo>
                    <a:cubicBezTo>
                      <a:pt x="5902" y="10998"/>
                      <a:pt x="8916" y="14576"/>
                      <a:pt x="10423" y="19347"/>
                    </a:cubicBezTo>
                    <a:cubicBezTo>
                      <a:pt x="13186" y="19744"/>
                      <a:pt x="15195" y="20539"/>
                      <a:pt x="17079" y="21600"/>
                    </a:cubicBezTo>
                    <a:cubicBezTo>
                      <a:pt x="17581" y="21600"/>
                      <a:pt x="17581" y="21600"/>
                      <a:pt x="17581" y="21202"/>
                    </a:cubicBezTo>
                    <a:cubicBezTo>
                      <a:pt x="17581" y="18817"/>
                      <a:pt x="17581" y="18817"/>
                      <a:pt x="17581" y="18817"/>
                    </a:cubicBezTo>
                    <a:cubicBezTo>
                      <a:pt x="17581" y="17889"/>
                      <a:pt x="18334" y="16829"/>
                      <a:pt x="18837" y="16166"/>
                    </a:cubicBezTo>
                    <a:cubicBezTo>
                      <a:pt x="18837" y="13251"/>
                      <a:pt x="19967" y="10733"/>
                      <a:pt x="21600" y="8480"/>
                    </a:cubicBezTo>
                    <a:cubicBezTo>
                      <a:pt x="21600" y="8083"/>
                      <a:pt x="21600" y="8083"/>
                      <a:pt x="21600" y="8083"/>
                    </a:cubicBezTo>
                    <a:cubicBezTo>
                      <a:pt x="21600" y="7420"/>
                      <a:pt x="21348" y="6758"/>
                      <a:pt x="20720" y="6758"/>
                    </a:cubicBezTo>
                    <a:cubicBezTo>
                      <a:pt x="20344" y="6758"/>
                      <a:pt x="20344" y="6758"/>
                      <a:pt x="20344" y="6758"/>
                    </a:cubicBezTo>
                    <a:cubicBezTo>
                      <a:pt x="19967" y="6625"/>
                      <a:pt x="19967" y="5830"/>
                      <a:pt x="19841" y="556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91661" y="3235991"/>
                <a:ext cx="497629" cy="247922"/>
              </a:xfrm>
              <a:custGeom>
                <a:avLst/>
                <a:gdLst>
                  <a:gd name="T0" fmla="*/ 186941 w 21600"/>
                  <a:gd name="T1" fmla="*/ 93145 h 21600"/>
                  <a:gd name="T2" fmla="*/ 186941 w 21600"/>
                  <a:gd name="T3" fmla="*/ 93145 h 21600"/>
                  <a:gd name="T4" fmla="*/ 186941 w 21600"/>
                  <a:gd name="T5" fmla="*/ 93145 h 21600"/>
                  <a:gd name="T6" fmla="*/ 186941 w 21600"/>
                  <a:gd name="T7" fmla="*/ 9314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858" y="19007"/>
                    </a:moveTo>
                    <a:cubicBezTo>
                      <a:pt x="1144" y="18719"/>
                      <a:pt x="1144" y="18719"/>
                      <a:pt x="1144" y="18719"/>
                    </a:cubicBezTo>
                    <a:cubicBezTo>
                      <a:pt x="1144" y="18719"/>
                      <a:pt x="1144" y="18719"/>
                      <a:pt x="1144" y="18719"/>
                    </a:cubicBezTo>
                    <a:cubicBezTo>
                      <a:pt x="2002" y="14975"/>
                      <a:pt x="3862" y="11520"/>
                      <a:pt x="6007" y="9503"/>
                    </a:cubicBezTo>
                    <a:cubicBezTo>
                      <a:pt x="8868" y="6912"/>
                      <a:pt x="9154" y="4608"/>
                      <a:pt x="9154" y="4608"/>
                    </a:cubicBezTo>
                    <a:cubicBezTo>
                      <a:pt x="9154" y="4608"/>
                      <a:pt x="13732" y="15839"/>
                      <a:pt x="20312" y="16703"/>
                    </a:cubicBezTo>
                    <a:cubicBezTo>
                      <a:pt x="20741" y="16703"/>
                      <a:pt x="20741" y="16703"/>
                      <a:pt x="20741" y="16703"/>
                    </a:cubicBezTo>
                    <a:cubicBezTo>
                      <a:pt x="20741" y="16703"/>
                      <a:pt x="20741" y="16703"/>
                      <a:pt x="20741" y="16703"/>
                    </a:cubicBezTo>
                    <a:cubicBezTo>
                      <a:pt x="20884" y="16703"/>
                      <a:pt x="20884" y="16703"/>
                      <a:pt x="21600" y="16703"/>
                    </a:cubicBezTo>
                    <a:cubicBezTo>
                      <a:pt x="21600" y="16703"/>
                      <a:pt x="21600" y="16703"/>
                      <a:pt x="21600" y="16703"/>
                    </a:cubicBezTo>
                    <a:cubicBezTo>
                      <a:pt x="21600" y="16703"/>
                      <a:pt x="21600" y="16703"/>
                      <a:pt x="21600" y="16703"/>
                    </a:cubicBezTo>
                    <a:cubicBezTo>
                      <a:pt x="21600" y="16703"/>
                      <a:pt x="21600" y="16703"/>
                      <a:pt x="21600" y="16703"/>
                    </a:cubicBezTo>
                    <a:cubicBezTo>
                      <a:pt x="21600" y="14112"/>
                      <a:pt x="20884" y="9503"/>
                      <a:pt x="19168" y="5471"/>
                    </a:cubicBezTo>
                    <a:cubicBezTo>
                      <a:pt x="17451" y="1728"/>
                      <a:pt x="14447" y="0"/>
                      <a:pt x="11443" y="0"/>
                    </a:cubicBezTo>
                    <a:cubicBezTo>
                      <a:pt x="11014" y="0"/>
                      <a:pt x="10585" y="0"/>
                      <a:pt x="10013" y="0"/>
                    </a:cubicBezTo>
                    <a:cubicBezTo>
                      <a:pt x="9584" y="0"/>
                      <a:pt x="5578" y="0"/>
                      <a:pt x="2574" y="6336"/>
                    </a:cubicBezTo>
                    <a:cubicBezTo>
                      <a:pt x="858" y="10368"/>
                      <a:pt x="0" y="14975"/>
                      <a:pt x="0" y="20736"/>
                    </a:cubicBezTo>
                    <a:cubicBezTo>
                      <a:pt x="0" y="21599"/>
                      <a:pt x="0" y="21599"/>
                      <a:pt x="0" y="21599"/>
                    </a:cubicBezTo>
                    <a:lnTo>
                      <a:pt x="858" y="1900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88796" y="3920806"/>
                <a:ext cx="908560" cy="627605"/>
              </a:xfrm>
              <a:custGeom>
                <a:avLst/>
                <a:gdLst>
                  <a:gd name="T0" fmla="*/ 341313 w 21600"/>
                  <a:gd name="T1" fmla="*/ 235793 h 21600"/>
                  <a:gd name="T2" fmla="*/ 341313 w 21600"/>
                  <a:gd name="T3" fmla="*/ 235793 h 21600"/>
                  <a:gd name="T4" fmla="*/ 341313 w 21600"/>
                  <a:gd name="T5" fmla="*/ 235793 h 21600"/>
                  <a:gd name="T6" fmla="*/ 341313 w 21600"/>
                  <a:gd name="T7" fmla="*/ 235793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3521" y="6332"/>
                    </a:moveTo>
                    <a:cubicBezTo>
                      <a:pt x="1878" y="6332"/>
                      <a:pt x="313" y="8594"/>
                      <a:pt x="0" y="11421"/>
                    </a:cubicBezTo>
                    <a:cubicBezTo>
                      <a:pt x="704" y="11761"/>
                      <a:pt x="1173" y="12213"/>
                      <a:pt x="1486" y="12665"/>
                    </a:cubicBezTo>
                    <a:cubicBezTo>
                      <a:pt x="1878" y="13005"/>
                      <a:pt x="2426" y="13344"/>
                      <a:pt x="2739" y="13796"/>
                    </a:cubicBezTo>
                    <a:cubicBezTo>
                      <a:pt x="2817" y="14136"/>
                      <a:pt x="2817" y="14136"/>
                      <a:pt x="2895" y="14475"/>
                    </a:cubicBezTo>
                    <a:cubicBezTo>
                      <a:pt x="3756" y="15719"/>
                      <a:pt x="4147" y="17415"/>
                      <a:pt x="4382" y="18546"/>
                    </a:cubicBezTo>
                    <a:cubicBezTo>
                      <a:pt x="4382" y="18659"/>
                      <a:pt x="4382" y="18659"/>
                      <a:pt x="4382" y="19225"/>
                    </a:cubicBezTo>
                    <a:cubicBezTo>
                      <a:pt x="5008" y="21373"/>
                      <a:pt x="5008" y="21373"/>
                      <a:pt x="5008" y="21373"/>
                    </a:cubicBezTo>
                    <a:cubicBezTo>
                      <a:pt x="5008" y="21373"/>
                      <a:pt x="5008" y="21373"/>
                      <a:pt x="5008" y="21373"/>
                    </a:cubicBezTo>
                    <a:cubicBezTo>
                      <a:pt x="5321" y="21373"/>
                      <a:pt x="5321" y="21600"/>
                      <a:pt x="5321" y="21600"/>
                    </a:cubicBezTo>
                    <a:cubicBezTo>
                      <a:pt x="5321" y="21373"/>
                      <a:pt x="5321" y="21373"/>
                      <a:pt x="5478" y="21373"/>
                    </a:cubicBezTo>
                    <a:cubicBezTo>
                      <a:pt x="6260" y="20808"/>
                      <a:pt x="6965" y="20242"/>
                      <a:pt x="7747" y="20242"/>
                    </a:cubicBezTo>
                    <a:cubicBezTo>
                      <a:pt x="8608" y="19451"/>
                      <a:pt x="9234" y="19451"/>
                      <a:pt x="9469" y="19451"/>
                    </a:cubicBezTo>
                    <a:cubicBezTo>
                      <a:pt x="9704" y="19451"/>
                      <a:pt x="9860" y="19451"/>
                      <a:pt x="10095" y="19451"/>
                    </a:cubicBezTo>
                    <a:cubicBezTo>
                      <a:pt x="11504" y="19451"/>
                      <a:pt x="12599" y="19790"/>
                      <a:pt x="13460" y="20469"/>
                    </a:cubicBezTo>
                    <a:cubicBezTo>
                      <a:pt x="14165" y="20808"/>
                      <a:pt x="14634" y="21147"/>
                      <a:pt x="15026" y="21373"/>
                    </a:cubicBezTo>
                    <a:cubicBezTo>
                      <a:pt x="15026" y="21147"/>
                      <a:pt x="15339" y="21147"/>
                      <a:pt x="15339" y="20808"/>
                    </a:cubicBezTo>
                    <a:cubicBezTo>
                      <a:pt x="15339" y="20242"/>
                      <a:pt x="15339" y="19451"/>
                      <a:pt x="15339" y="18659"/>
                    </a:cubicBezTo>
                    <a:cubicBezTo>
                      <a:pt x="15965" y="17076"/>
                      <a:pt x="16278" y="15380"/>
                      <a:pt x="17217" y="14136"/>
                    </a:cubicBezTo>
                    <a:cubicBezTo>
                      <a:pt x="17530" y="13796"/>
                      <a:pt x="17999" y="13457"/>
                      <a:pt x="18156" y="13344"/>
                    </a:cubicBezTo>
                    <a:cubicBezTo>
                      <a:pt x="18626" y="12665"/>
                      <a:pt x="18939" y="12326"/>
                      <a:pt x="19799" y="12213"/>
                    </a:cubicBezTo>
                    <a:cubicBezTo>
                      <a:pt x="20504" y="11421"/>
                      <a:pt x="21208" y="11082"/>
                      <a:pt x="21600" y="11082"/>
                    </a:cubicBezTo>
                    <a:cubicBezTo>
                      <a:pt x="21208" y="8368"/>
                      <a:pt x="19799" y="6332"/>
                      <a:pt x="18156" y="6332"/>
                    </a:cubicBezTo>
                    <a:cubicBezTo>
                      <a:pt x="17999" y="6332"/>
                      <a:pt x="17530" y="6219"/>
                      <a:pt x="17217" y="6219"/>
                    </a:cubicBezTo>
                    <a:cubicBezTo>
                      <a:pt x="16669" y="5541"/>
                      <a:pt x="15965" y="5541"/>
                      <a:pt x="15339" y="4862"/>
                    </a:cubicBezTo>
                    <a:cubicBezTo>
                      <a:pt x="14634" y="3958"/>
                      <a:pt x="14165" y="2601"/>
                      <a:pt x="14165" y="1130"/>
                    </a:cubicBezTo>
                    <a:cubicBezTo>
                      <a:pt x="14165" y="678"/>
                      <a:pt x="14165" y="565"/>
                      <a:pt x="14165" y="0"/>
                    </a:cubicBezTo>
                    <a:cubicBezTo>
                      <a:pt x="13226" y="1130"/>
                      <a:pt x="12130" y="1809"/>
                      <a:pt x="10878" y="1809"/>
                    </a:cubicBezTo>
                    <a:cubicBezTo>
                      <a:pt x="9704" y="1809"/>
                      <a:pt x="8608" y="1130"/>
                      <a:pt x="7747" y="0"/>
                    </a:cubicBezTo>
                    <a:cubicBezTo>
                      <a:pt x="7513" y="565"/>
                      <a:pt x="7513" y="678"/>
                      <a:pt x="7513" y="1130"/>
                    </a:cubicBezTo>
                    <a:cubicBezTo>
                      <a:pt x="7513" y="2601"/>
                      <a:pt x="6965" y="4297"/>
                      <a:pt x="6260" y="4862"/>
                    </a:cubicBezTo>
                    <a:cubicBezTo>
                      <a:pt x="5713" y="5541"/>
                      <a:pt x="5008" y="6219"/>
                      <a:pt x="4382" y="6219"/>
                    </a:cubicBezTo>
                    <a:cubicBezTo>
                      <a:pt x="4147" y="6332"/>
                      <a:pt x="3991" y="6332"/>
                      <a:pt x="3521" y="633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411828" y="4312625"/>
                <a:ext cx="494160" cy="235786"/>
              </a:xfrm>
              <a:custGeom>
                <a:avLst/>
                <a:gdLst>
                  <a:gd name="T0" fmla="*/ 185638 w 21600"/>
                  <a:gd name="T1" fmla="*/ 88586 h 21600"/>
                  <a:gd name="T2" fmla="*/ 185638 w 21600"/>
                  <a:gd name="T3" fmla="*/ 88586 h 21600"/>
                  <a:gd name="T4" fmla="*/ 185638 w 21600"/>
                  <a:gd name="T5" fmla="*/ 88586 h 21600"/>
                  <a:gd name="T6" fmla="*/ 185638 w 21600"/>
                  <a:gd name="T7" fmla="*/ 8858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375" y="0"/>
                    </a:moveTo>
                    <a:cubicBezTo>
                      <a:pt x="11375" y="0"/>
                      <a:pt x="10800" y="0"/>
                      <a:pt x="10224" y="0"/>
                    </a:cubicBezTo>
                    <a:cubicBezTo>
                      <a:pt x="10224" y="0"/>
                      <a:pt x="9935" y="0"/>
                      <a:pt x="9072" y="0"/>
                    </a:cubicBezTo>
                    <a:cubicBezTo>
                      <a:pt x="8351" y="0"/>
                      <a:pt x="7919" y="899"/>
                      <a:pt x="7056" y="899"/>
                    </a:cubicBezTo>
                    <a:cubicBezTo>
                      <a:pt x="6048" y="1799"/>
                      <a:pt x="4176" y="3000"/>
                      <a:pt x="2736" y="6000"/>
                    </a:cubicBezTo>
                    <a:cubicBezTo>
                      <a:pt x="2736" y="6000"/>
                      <a:pt x="2736" y="6000"/>
                      <a:pt x="2592" y="7499"/>
                    </a:cubicBezTo>
                    <a:cubicBezTo>
                      <a:pt x="1728" y="8400"/>
                      <a:pt x="1440" y="10499"/>
                      <a:pt x="576" y="13499"/>
                    </a:cubicBezTo>
                    <a:cubicBezTo>
                      <a:pt x="0" y="15300"/>
                      <a:pt x="0" y="17999"/>
                      <a:pt x="0" y="20399"/>
                    </a:cubicBezTo>
                    <a:cubicBezTo>
                      <a:pt x="0" y="20999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864" y="20399"/>
                      <a:pt x="864" y="20399"/>
                      <a:pt x="864" y="20399"/>
                    </a:cubicBezTo>
                    <a:cubicBezTo>
                      <a:pt x="864" y="19499"/>
                      <a:pt x="864" y="19499"/>
                      <a:pt x="864" y="19499"/>
                    </a:cubicBezTo>
                    <a:cubicBezTo>
                      <a:pt x="1440" y="19499"/>
                      <a:pt x="1440" y="19499"/>
                      <a:pt x="1440" y="18600"/>
                    </a:cubicBezTo>
                    <a:cubicBezTo>
                      <a:pt x="1440" y="19499"/>
                      <a:pt x="1440" y="19499"/>
                      <a:pt x="1440" y="19499"/>
                    </a:cubicBezTo>
                    <a:cubicBezTo>
                      <a:pt x="2016" y="15899"/>
                      <a:pt x="4176" y="10499"/>
                      <a:pt x="6191" y="9599"/>
                    </a:cubicBezTo>
                    <a:cubicBezTo>
                      <a:pt x="6191" y="9599"/>
                      <a:pt x="6191" y="9599"/>
                      <a:pt x="6191" y="9599"/>
                    </a:cubicBezTo>
                    <a:cubicBezTo>
                      <a:pt x="7343" y="8400"/>
                      <a:pt x="8064" y="7800"/>
                      <a:pt x="8351" y="7499"/>
                    </a:cubicBezTo>
                    <a:cubicBezTo>
                      <a:pt x="9072" y="6000"/>
                      <a:pt x="9072" y="5099"/>
                      <a:pt x="9072" y="5099"/>
                    </a:cubicBezTo>
                    <a:cubicBezTo>
                      <a:pt x="9072" y="4499"/>
                      <a:pt x="9503" y="4499"/>
                      <a:pt x="9503" y="4499"/>
                    </a:cubicBezTo>
                    <a:cubicBezTo>
                      <a:pt x="9503" y="4499"/>
                      <a:pt x="9935" y="6000"/>
                      <a:pt x="11375" y="8400"/>
                    </a:cubicBezTo>
                    <a:cubicBezTo>
                      <a:pt x="11375" y="9599"/>
                      <a:pt x="11951" y="10499"/>
                      <a:pt x="12527" y="10499"/>
                    </a:cubicBezTo>
                    <a:cubicBezTo>
                      <a:pt x="14399" y="13800"/>
                      <a:pt x="17279" y="16800"/>
                      <a:pt x="20735" y="17999"/>
                    </a:cubicBezTo>
                    <a:cubicBezTo>
                      <a:pt x="21023" y="17999"/>
                      <a:pt x="21023" y="17999"/>
                      <a:pt x="21023" y="17999"/>
                    </a:cubicBezTo>
                    <a:cubicBezTo>
                      <a:pt x="21023" y="17999"/>
                      <a:pt x="21023" y="17999"/>
                      <a:pt x="21023" y="17999"/>
                    </a:cubicBezTo>
                    <a:cubicBezTo>
                      <a:pt x="21311" y="17999"/>
                      <a:pt x="21311" y="17999"/>
                      <a:pt x="21311" y="17999"/>
                    </a:cubicBezTo>
                    <a:cubicBezTo>
                      <a:pt x="21311" y="17999"/>
                      <a:pt x="21311" y="17999"/>
                      <a:pt x="21311" y="17999"/>
                    </a:cubicBezTo>
                    <a:cubicBezTo>
                      <a:pt x="21599" y="17999"/>
                      <a:pt x="21599" y="17999"/>
                      <a:pt x="21599" y="17999"/>
                    </a:cubicBezTo>
                    <a:cubicBezTo>
                      <a:pt x="21599" y="17999"/>
                      <a:pt x="21599" y="17999"/>
                      <a:pt x="21599" y="17999"/>
                    </a:cubicBezTo>
                    <a:cubicBezTo>
                      <a:pt x="21599" y="17999"/>
                      <a:pt x="21599" y="17999"/>
                      <a:pt x="21599" y="17999"/>
                    </a:cubicBezTo>
                    <a:cubicBezTo>
                      <a:pt x="21311" y="15300"/>
                      <a:pt x="21311" y="9599"/>
                      <a:pt x="19152" y="6000"/>
                    </a:cubicBezTo>
                    <a:cubicBezTo>
                      <a:pt x="18863" y="5099"/>
                      <a:pt x="18863" y="5099"/>
                      <a:pt x="18287" y="4499"/>
                    </a:cubicBezTo>
                    <a:cubicBezTo>
                      <a:pt x="18287" y="4499"/>
                      <a:pt x="18287" y="4499"/>
                      <a:pt x="18287" y="4499"/>
                    </a:cubicBezTo>
                    <a:cubicBezTo>
                      <a:pt x="17855" y="3000"/>
                      <a:pt x="17423" y="3000"/>
                      <a:pt x="17279" y="2699"/>
                    </a:cubicBezTo>
                    <a:cubicBezTo>
                      <a:pt x="16127" y="899"/>
                      <a:pt x="14399" y="0"/>
                      <a:pt x="12383" y="0"/>
                    </a:cubicBezTo>
                    <a:cubicBezTo>
                      <a:pt x="12383" y="0"/>
                      <a:pt x="11951" y="0"/>
                      <a:pt x="113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956270" y="4026562"/>
                <a:ext cx="568718" cy="618936"/>
              </a:xfrm>
              <a:custGeom>
                <a:avLst/>
                <a:gdLst>
                  <a:gd name="T0" fmla="*/ 213647 w 21600"/>
                  <a:gd name="T1" fmla="*/ 232536 h 21600"/>
                  <a:gd name="T2" fmla="*/ 213647 w 21600"/>
                  <a:gd name="T3" fmla="*/ 232536 h 21600"/>
                  <a:gd name="T4" fmla="*/ 213647 w 21600"/>
                  <a:gd name="T5" fmla="*/ 232536 h 21600"/>
                  <a:gd name="T6" fmla="*/ 213647 w 21600"/>
                  <a:gd name="T7" fmla="*/ 23253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477" y="4825"/>
                    </a:moveTo>
                    <a:cubicBezTo>
                      <a:pt x="14233" y="4480"/>
                      <a:pt x="10612" y="1263"/>
                      <a:pt x="9239" y="0"/>
                    </a:cubicBezTo>
                    <a:cubicBezTo>
                      <a:pt x="9239" y="689"/>
                      <a:pt x="8240" y="919"/>
                      <a:pt x="6742" y="1493"/>
                    </a:cubicBezTo>
                    <a:cubicBezTo>
                      <a:pt x="5618" y="1953"/>
                      <a:pt x="4869" y="2642"/>
                      <a:pt x="3745" y="3331"/>
                    </a:cubicBezTo>
                    <a:cubicBezTo>
                      <a:pt x="3246" y="4480"/>
                      <a:pt x="2497" y="5399"/>
                      <a:pt x="2122" y="5974"/>
                    </a:cubicBezTo>
                    <a:cubicBezTo>
                      <a:pt x="1623" y="5974"/>
                      <a:pt x="1623" y="5974"/>
                      <a:pt x="1623" y="5974"/>
                    </a:cubicBezTo>
                    <a:cubicBezTo>
                      <a:pt x="1498" y="6663"/>
                      <a:pt x="1498" y="6663"/>
                      <a:pt x="1498" y="6663"/>
                    </a:cubicBezTo>
                    <a:cubicBezTo>
                      <a:pt x="873" y="7582"/>
                      <a:pt x="873" y="7582"/>
                      <a:pt x="873" y="7582"/>
                    </a:cubicBezTo>
                    <a:cubicBezTo>
                      <a:pt x="873" y="5974"/>
                      <a:pt x="873" y="5974"/>
                      <a:pt x="873" y="5974"/>
                    </a:cubicBezTo>
                    <a:cubicBezTo>
                      <a:pt x="873" y="5974"/>
                      <a:pt x="873" y="5974"/>
                      <a:pt x="873" y="5974"/>
                    </a:cubicBezTo>
                    <a:cubicBezTo>
                      <a:pt x="499" y="5974"/>
                      <a:pt x="0" y="6204"/>
                      <a:pt x="0" y="6778"/>
                    </a:cubicBezTo>
                    <a:cubicBezTo>
                      <a:pt x="0" y="9880"/>
                      <a:pt x="0" y="9880"/>
                      <a:pt x="0" y="9880"/>
                    </a:cubicBezTo>
                    <a:cubicBezTo>
                      <a:pt x="0" y="11948"/>
                      <a:pt x="0" y="11948"/>
                      <a:pt x="0" y="11948"/>
                    </a:cubicBezTo>
                    <a:cubicBezTo>
                      <a:pt x="0" y="12868"/>
                      <a:pt x="499" y="13212"/>
                      <a:pt x="873" y="13212"/>
                    </a:cubicBezTo>
                    <a:cubicBezTo>
                      <a:pt x="873" y="13212"/>
                      <a:pt x="1498" y="13212"/>
                      <a:pt x="1498" y="12982"/>
                    </a:cubicBezTo>
                    <a:cubicBezTo>
                      <a:pt x="1623" y="14017"/>
                      <a:pt x="1623" y="14476"/>
                      <a:pt x="2122" y="15165"/>
                    </a:cubicBezTo>
                    <a:cubicBezTo>
                      <a:pt x="2996" y="16429"/>
                      <a:pt x="3495" y="17808"/>
                      <a:pt x="4245" y="18268"/>
                    </a:cubicBezTo>
                    <a:cubicBezTo>
                      <a:pt x="4869" y="19302"/>
                      <a:pt x="5618" y="19876"/>
                      <a:pt x="6367" y="20221"/>
                    </a:cubicBezTo>
                    <a:cubicBezTo>
                      <a:pt x="7616" y="21255"/>
                      <a:pt x="8739" y="21600"/>
                      <a:pt x="10238" y="21600"/>
                    </a:cubicBezTo>
                    <a:cubicBezTo>
                      <a:pt x="10612" y="21600"/>
                      <a:pt x="10612" y="21600"/>
                      <a:pt x="10612" y="21600"/>
                    </a:cubicBezTo>
                    <a:cubicBezTo>
                      <a:pt x="14982" y="21600"/>
                      <a:pt x="18853" y="18038"/>
                      <a:pt x="19852" y="12982"/>
                    </a:cubicBezTo>
                    <a:cubicBezTo>
                      <a:pt x="20101" y="13212"/>
                      <a:pt x="20101" y="13212"/>
                      <a:pt x="20101" y="13212"/>
                    </a:cubicBezTo>
                    <a:cubicBezTo>
                      <a:pt x="21225" y="13212"/>
                      <a:pt x="21599" y="12868"/>
                      <a:pt x="21599" y="11948"/>
                    </a:cubicBezTo>
                    <a:cubicBezTo>
                      <a:pt x="21599" y="6778"/>
                      <a:pt x="21599" y="6778"/>
                      <a:pt x="21599" y="6778"/>
                    </a:cubicBezTo>
                    <a:cubicBezTo>
                      <a:pt x="21599" y="6204"/>
                      <a:pt x="21225" y="5974"/>
                      <a:pt x="20101" y="5974"/>
                    </a:cubicBezTo>
                    <a:cubicBezTo>
                      <a:pt x="20101" y="5974"/>
                      <a:pt x="20101" y="5974"/>
                      <a:pt x="19852" y="5974"/>
                    </a:cubicBezTo>
                    <a:cubicBezTo>
                      <a:pt x="19852" y="5399"/>
                      <a:pt x="19477" y="5055"/>
                      <a:pt x="19477" y="4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55249" y="4558811"/>
                <a:ext cx="490692" cy="247922"/>
              </a:xfrm>
              <a:custGeom>
                <a:avLst/>
                <a:gdLst>
                  <a:gd name="T0" fmla="*/ 184335 w 21600"/>
                  <a:gd name="T1" fmla="*/ 93145 h 21600"/>
                  <a:gd name="T2" fmla="*/ 184335 w 21600"/>
                  <a:gd name="T3" fmla="*/ 93145 h 21600"/>
                  <a:gd name="T4" fmla="*/ 184335 w 21600"/>
                  <a:gd name="T5" fmla="*/ 93145 h 21600"/>
                  <a:gd name="T6" fmla="*/ 184335 w 21600"/>
                  <a:gd name="T7" fmla="*/ 9314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715" y="7487"/>
                    </a:moveTo>
                    <a:cubicBezTo>
                      <a:pt x="19715" y="6624"/>
                      <a:pt x="19715" y="6624"/>
                      <a:pt x="19715" y="6624"/>
                    </a:cubicBezTo>
                    <a:cubicBezTo>
                      <a:pt x="19715" y="6624"/>
                      <a:pt x="19715" y="5760"/>
                      <a:pt x="19280" y="5760"/>
                    </a:cubicBezTo>
                    <a:cubicBezTo>
                      <a:pt x="19280" y="4608"/>
                      <a:pt x="18845" y="4608"/>
                      <a:pt x="18265" y="4032"/>
                    </a:cubicBezTo>
                    <a:cubicBezTo>
                      <a:pt x="17540" y="3168"/>
                      <a:pt x="16816" y="1728"/>
                      <a:pt x="15511" y="864"/>
                    </a:cubicBezTo>
                    <a:cubicBezTo>
                      <a:pt x="14351" y="864"/>
                      <a:pt x="13191" y="0"/>
                      <a:pt x="11307" y="0"/>
                    </a:cubicBezTo>
                    <a:cubicBezTo>
                      <a:pt x="10872" y="0"/>
                      <a:pt x="10582" y="0"/>
                      <a:pt x="10147" y="0"/>
                    </a:cubicBezTo>
                    <a:cubicBezTo>
                      <a:pt x="10147" y="0"/>
                      <a:pt x="10147" y="0"/>
                      <a:pt x="9712" y="864"/>
                    </a:cubicBezTo>
                    <a:cubicBezTo>
                      <a:pt x="8987" y="864"/>
                      <a:pt x="7683" y="864"/>
                      <a:pt x="6088" y="2592"/>
                    </a:cubicBezTo>
                    <a:cubicBezTo>
                      <a:pt x="4928" y="3168"/>
                      <a:pt x="4204" y="4032"/>
                      <a:pt x="2754" y="6624"/>
                    </a:cubicBezTo>
                    <a:cubicBezTo>
                      <a:pt x="2754" y="7487"/>
                      <a:pt x="2754" y="7487"/>
                      <a:pt x="2754" y="7487"/>
                    </a:cubicBezTo>
                    <a:cubicBezTo>
                      <a:pt x="2754" y="7487"/>
                      <a:pt x="2754" y="7487"/>
                      <a:pt x="2754" y="7487"/>
                    </a:cubicBezTo>
                    <a:cubicBezTo>
                      <a:pt x="1884" y="8928"/>
                      <a:pt x="1014" y="10656"/>
                      <a:pt x="724" y="12671"/>
                    </a:cubicBezTo>
                    <a:cubicBezTo>
                      <a:pt x="289" y="14975"/>
                      <a:pt x="0" y="18432"/>
                      <a:pt x="0" y="21599"/>
                    </a:cubicBezTo>
                    <a:cubicBezTo>
                      <a:pt x="289" y="21599"/>
                      <a:pt x="289" y="21599"/>
                      <a:pt x="289" y="21599"/>
                    </a:cubicBezTo>
                    <a:cubicBezTo>
                      <a:pt x="1014" y="18719"/>
                      <a:pt x="1014" y="18719"/>
                      <a:pt x="1014" y="18719"/>
                    </a:cubicBezTo>
                    <a:cubicBezTo>
                      <a:pt x="1014" y="18432"/>
                      <a:pt x="1014" y="18432"/>
                      <a:pt x="1014" y="18432"/>
                    </a:cubicBezTo>
                    <a:cubicBezTo>
                      <a:pt x="1014" y="18432"/>
                      <a:pt x="1014" y="18432"/>
                      <a:pt x="1014" y="18432"/>
                    </a:cubicBezTo>
                    <a:cubicBezTo>
                      <a:pt x="1594" y="17568"/>
                      <a:pt x="2464" y="16128"/>
                      <a:pt x="2754" y="14399"/>
                    </a:cubicBezTo>
                    <a:cubicBezTo>
                      <a:pt x="3189" y="14399"/>
                      <a:pt x="3189" y="13535"/>
                      <a:pt x="3189" y="13535"/>
                    </a:cubicBezTo>
                    <a:cubicBezTo>
                      <a:pt x="4348" y="11520"/>
                      <a:pt x="5363" y="10656"/>
                      <a:pt x="6523" y="9503"/>
                    </a:cubicBezTo>
                    <a:cubicBezTo>
                      <a:pt x="6958" y="8928"/>
                      <a:pt x="7683" y="8928"/>
                      <a:pt x="7683" y="8639"/>
                    </a:cubicBezTo>
                    <a:cubicBezTo>
                      <a:pt x="7973" y="8639"/>
                      <a:pt x="7973" y="7487"/>
                      <a:pt x="8553" y="7487"/>
                    </a:cubicBezTo>
                    <a:cubicBezTo>
                      <a:pt x="9422" y="6624"/>
                      <a:pt x="9422" y="4608"/>
                      <a:pt x="9422" y="4608"/>
                    </a:cubicBezTo>
                    <a:cubicBezTo>
                      <a:pt x="9422" y="4608"/>
                      <a:pt x="9712" y="5760"/>
                      <a:pt x="10582" y="7487"/>
                    </a:cubicBezTo>
                    <a:cubicBezTo>
                      <a:pt x="10872" y="8639"/>
                      <a:pt x="11307" y="8928"/>
                      <a:pt x="11742" y="9503"/>
                    </a:cubicBezTo>
                    <a:cubicBezTo>
                      <a:pt x="12322" y="10656"/>
                      <a:pt x="12757" y="10656"/>
                      <a:pt x="13191" y="11231"/>
                    </a:cubicBezTo>
                    <a:cubicBezTo>
                      <a:pt x="13916" y="12671"/>
                      <a:pt x="14931" y="12671"/>
                      <a:pt x="15076" y="14399"/>
                    </a:cubicBezTo>
                    <a:cubicBezTo>
                      <a:pt x="15511" y="14399"/>
                      <a:pt x="15946" y="14399"/>
                      <a:pt x="16236" y="14975"/>
                    </a:cubicBezTo>
                    <a:cubicBezTo>
                      <a:pt x="17106" y="16128"/>
                      <a:pt x="18265" y="16992"/>
                      <a:pt x="19715" y="16992"/>
                    </a:cubicBezTo>
                    <a:cubicBezTo>
                      <a:pt x="19860" y="16992"/>
                      <a:pt x="20440" y="16992"/>
                      <a:pt x="21020" y="16992"/>
                    </a:cubicBezTo>
                    <a:cubicBezTo>
                      <a:pt x="21020" y="16992"/>
                      <a:pt x="21020" y="16992"/>
                      <a:pt x="21020" y="16992"/>
                    </a:cubicBezTo>
                    <a:cubicBezTo>
                      <a:pt x="21020" y="16992"/>
                      <a:pt x="21020" y="16992"/>
                      <a:pt x="21020" y="16992"/>
                    </a:cubicBezTo>
                    <a:cubicBezTo>
                      <a:pt x="21599" y="16992"/>
                      <a:pt x="21599" y="16992"/>
                      <a:pt x="21599" y="16992"/>
                    </a:cubicBezTo>
                    <a:cubicBezTo>
                      <a:pt x="21599" y="16992"/>
                      <a:pt x="21599" y="16992"/>
                      <a:pt x="21599" y="16992"/>
                    </a:cubicBezTo>
                    <a:cubicBezTo>
                      <a:pt x="21599" y="16992"/>
                      <a:pt x="21599" y="16992"/>
                      <a:pt x="21599" y="16992"/>
                    </a:cubicBezTo>
                    <a:cubicBezTo>
                      <a:pt x="21599" y="16992"/>
                      <a:pt x="21599" y="16992"/>
                      <a:pt x="21599" y="16992"/>
                    </a:cubicBezTo>
                    <a:cubicBezTo>
                      <a:pt x="21599" y="16128"/>
                      <a:pt x="21599" y="14975"/>
                      <a:pt x="21599" y="13535"/>
                    </a:cubicBezTo>
                    <a:cubicBezTo>
                      <a:pt x="21020" y="11520"/>
                      <a:pt x="21020" y="9503"/>
                      <a:pt x="19860" y="7487"/>
                    </a:cubicBezTo>
                    <a:lnTo>
                      <a:pt x="19715" y="7487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628110" y="5247095"/>
                <a:ext cx="965778" cy="710623"/>
              </a:xfrm>
              <a:custGeom>
                <a:avLst/>
                <a:gdLst>
                  <a:gd name="T0" fmla="*/ 362808 w 21600"/>
                  <a:gd name="T1" fmla="*/ 266983 h 21130"/>
                  <a:gd name="T2" fmla="*/ 362808 w 21600"/>
                  <a:gd name="T3" fmla="*/ 266983 h 21130"/>
                  <a:gd name="T4" fmla="*/ 362808 w 21600"/>
                  <a:gd name="T5" fmla="*/ 266983 h 21130"/>
                  <a:gd name="T6" fmla="*/ 362808 w 21600"/>
                  <a:gd name="T7" fmla="*/ 266983 h 211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130">
                    <a:moveTo>
                      <a:pt x="21600" y="12803"/>
                    </a:moveTo>
                    <a:cubicBezTo>
                      <a:pt x="21600" y="8698"/>
                      <a:pt x="19978" y="5473"/>
                      <a:pt x="17840" y="5473"/>
                    </a:cubicBezTo>
                    <a:cubicBezTo>
                      <a:pt x="15776" y="5473"/>
                      <a:pt x="14006" y="3616"/>
                      <a:pt x="14006" y="781"/>
                    </a:cubicBezTo>
                    <a:cubicBezTo>
                      <a:pt x="14006" y="586"/>
                      <a:pt x="13785" y="293"/>
                      <a:pt x="13785" y="0"/>
                    </a:cubicBezTo>
                    <a:cubicBezTo>
                      <a:pt x="13638" y="293"/>
                      <a:pt x="13638" y="293"/>
                      <a:pt x="13638" y="293"/>
                    </a:cubicBezTo>
                    <a:cubicBezTo>
                      <a:pt x="12753" y="781"/>
                      <a:pt x="12163" y="1368"/>
                      <a:pt x="11352" y="1368"/>
                    </a:cubicBezTo>
                    <a:cubicBezTo>
                      <a:pt x="11058" y="1368"/>
                      <a:pt x="10836" y="1368"/>
                      <a:pt x="10836" y="1368"/>
                    </a:cubicBezTo>
                    <a:cubicBezTo>
                      <a:pt x="10615" y="1368"/>
                      <a:pt x="10468" y="1368"/>
                      <a:pt x="10468" y="1368"/>
                    </a:cubicBezTo>
                    <a:cubicBezTo>
                      <a:pt x="9657" y="1368"/>
                      <a:pt x="8772" y="781"/>
                      <a:pt x="8182" y="293"/>
                    </a:cubicBezTo>
                    <a:cubicBezTo>
                      <a:pt x="7888" y="293"/>
                      <a:pt x="7814" y="0"/>
                      <a:pt x="7814" y="0"/>
                    </a:cubicBezTo>
                    <a:cubicBezTo>
                      <a:pt x="7814" y="293"/>
                      <a:pt x="7814" y="586"/>
                      <a:pt x="7814" y="781"/>
                    </a:cubicBezTo>
                    <a:cubicBezTo>
                      <a:pt x="7814" y="3616"/>
                      <a:pt x="6045" y="5473"/>
                      <a:pt x="3980" y="5473"/>
                    </a:cubicBezTo>
                    <a:cubicBezTo>
                      <a:pt x="1990" y="5473"/>
                      <a:pt x="0" y="8698"/>
                      <a:pt x="0" y="12803"/>
                    </a:cubicBezTo>
                    <a:cubicBezTo>
                      <a:pt x="0" y="13976"/>
                      <a:pt x="0" y="13976"/>
                      <a:pt x="0" y="13976"/>
                    </a:cubicBezTo>
                    <a:cubicBezTo>
                      <a:pt x="0" y="16224"/>
                      <a:pt x="0" y="16224"/>
                      <a:pt x="0" y="16224"/>
                    </a:cubicBezTo>
                    <a:cubicBezTo>
                      <a:pt x="0" y="17592"/>
                      <a:pt x="0" y="17592"/>
                      <a:pt x="0" y="17592"/>
                    </a:cubicBezTo>
                    <a:cubicBezTo>
                      <a:pt x="0" y="21599"/>
                      <a:pt x="7814" y="21111"/>
                      <a:pt x="10836" y="21111"/>
                    </a:cubicBezTo>
                    <a:cubicBezTo>
                      <a:pt x="14006" y="21111"/>
                      <a:pt x="21600" y="21599"/>
                      <a:pt x="21600" y="17592"/>
                    </a:cubicBezTo>
                    <a:cubicBezTo>
                      <a:pt x="21600" y="16224"/>
                      <a:pt x="21600" y="16224"/>
                      <a:pt x="21600" y="16224"/>
                    </a:cubicBezTo>
                    <a:cubicBezTo>
                      <a:pt x="21600" y="13976"/>
                      <a:pt x="21600" y="13976"/>
                      <a:pt x="21600" y="13976"/>
                    </a:cubicBezTo>
                    <a:lnTo>
                      <a:pt x="21600" y="1280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05606" y="4312625"/>
                <a:ext cx="497628" cy="235786"/>
              </a:xfrm>
              <a:custGeom>
                <a:avLst/>
                <a:gdLst>
                  <a:gd name="T0" fmla="*/ 186941 w 21600"/>
                  <a:gd name="T1" fmla="*/ 88586 h 21600"/>
                  <a:gd name="T2" fmla="*/ 186941 w 21600"/>
                  <a:gd name="T3" fmla="*/ 88586 h 21600"/>
                  <a:gd name="T4" fmla="*/ 186941 w 21600"/>
                  <a:gd name="T5" fmla="*/ 88586 h 21600"/>
                  <a:gd name="T6" fmla="*/ 186941 w 21600"/>
                  <a:gd name="T7" fmla="*/ 8858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717" y="7499"/>
                    </a:moveTo>
                    <a:cubicBezTo>
                      <a:pt x="2431" y="7800"/>
                      <a:pt x="2002" y="7800"/>
                      <a:pt x="1716" y="9599"/>
                    </a:cubicBezTo>
                    <a:cubicBezTo>
                      <a:pt x="1144" y="9599"/>
                      <a:pt x="1144" y="10499"/>
                      <a:pt x="1144" y="11699"/>
                    </a:cubicBezTo>
                    <a:cubicBezTo>
                      <a:pt x="572" y="11699"/>
                      <a:pt x="572" y="12600"/>
                      <a:pt x="572" y="12600"/>
                    </a:cubicBezTo>
                    <a:cubicBezTo>
                      <a:pt x="286" y="15300"/>
                      <a:pt x="0" y="17999"/>
                      <a:pt x="0" y="20399"/>
                    </a:cubicBezTo>
                    <a:cubicBezTo>
                      <a:pt x="0" y="20999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572" y="20399"/>
                      <a:pt x="572" y="20399"/>
                      <a:pt x="572" y="20399"/>
                    </a:cubicBezTo>
                    <a:cubicBezTo>
                      <a:pt x="1144" y="19499"/>
                      <a:pt x="1144" y="19499"/>
                      <a:pt x="1144" y="19499"/>
                    </a:cubicBezTo>
                    <a:cubicBezTo>
                      <a:pt x="1144" y="19499"/>
                      <a:pt x="1144" y="19499"/>
                      <a:pt x="1144" y="18600"/>
                    </a:cubicBezTo>
                    <a:cubicBezTo>
                      <a:pt x="1144" y="19499"/>
                      <a:pt x="1144" y="19499"/>
                      <a:pt x="1144" y="19499"/>
                    </a:cubicBezTo>
                    <a:cubicBezTo>
                      <a:pt x="2431" y="15899"/>
                      <a:pt x="3862" y="10499"/>
                      <a:pt x="5864" y="9599"/>
                    </a:cubicBezTo>
                    <a:cubicBezTo>
                      <a:pt x="5864" y="9599"/>
                      <a:pt x="5864" y="9599"/>
                      <a:pt x="5864" y="9599"/>
                    </a:cubicBezTo>
                    <a:cubicBezTo>
                      <a:pt x="7152" y="8400"/>
                      <a:pt x="8153" y="7800"/>
                      <a:pt x="8439" y="7499"/>
                    </a:cubicBezTo>
                    <a:cubicBezTo>
                      <a:pt x="8868" y="6000"/>
                      <a:pt x="8868" y="4499"/>
                      <a:pt x="8868" y="4499"/>
                    </a:cubicBezTo>
                    <a:cubicBezTo>
                      <a:pt x="8868" y="4499"/>
                      <a:pt x="8868" y="4499"/>
                      <a:pt x="8868" y="4499"/>
                    </a:cubicBezTo>
                    <a:cubicBezTo>
                      <a:pt x="8868" y="4499"/>
                      <a:pt x="8868" y="4499"/>
                      <a:pt x="8868" y="4499"/>
                    </a:cubicBezTo>
                    <a:cubicBezTo>
                      <a:pt x="8868" y="5099"/>
                      <a:pt x="10013" y="6000"/>
                      <a:pt x="10728" y="8400"/>
                    </a:cubicBezTo>
                    <a:cubicBezTo>
                      <a:pt x="11157" y="9599"/>
                      <a:pt x="12158" y="10499"/>
                      <a:pt x="12445" y="10499"/>
                    </a:cubicBezTo>
                    <a:cubicBezTo>
                      <a:pt x="13446" y="12600"/>
                      <a:pt x="14590" y="13499"/>
                      <a:pt x="15449" y="15300"/>
                    </a:cubicBezTo>
                    <a:cubicBezTo>
                      <a:pt x="16879" y="15899"/>
                      <a:pt x="18739" y="16800"/>
                      <a:pt x="20026" y="17999"/>
                    </a:cubicBezTo>
                    <a:cubicBezTo>
                      <a:pt x="20455" y="17999"/>
                      <a:pt x="20455" y="17999"/>
                      <a:pt x="20455" y="17999"/>
                    </a:cubicBezTo>
                    <a:cubicBezTo>
                      <a:pt x="20455" y="17999"/>
                      <a:pt x="20455" y="17999"/>
                      <a:pt x="20455" y="17999"/>
                    </a:cubicBezTo>
                    <a:cubicBezTo>
                      <a:pt x="21027" y="17999"/>
                      <a:pt x="21027" y="17999"/>
                      <a:pt x="21027" y="17999"/>
                    </a:cubicBezTo>
                    <a:cubicBezTo>
                      <a:pt x="21027" y="17999"/>
                      <a:pt x="21027" y="17999"/>
                      <a:pt x="21600" y="17999"/>
                    </a:cubicBezTo>
                    <a:cubicBezTo>
                      <a:pt x="21600" y="17999"/>
                      <a:pt x="21600" y="17999"/>
                      <a:pt x="21600" y="17999"/>
                    </a:cubicBezTo>
                    <a:cubicBezTo>
                      <a:pt x="21600" y="17999"/>
                      <a:pt x="21600" y="17999"/>
                      <a:pt x="21600" y="17999"/>
                    </a:cubicBezTo>
                    <a:cubicBezTo>
                      <a:pt x="21600" y="17999"/>
                      <a:pt x="21600" y="17999"/>
                      <a:pt x="21600" y="17999"/>
                    </a:cubicBezTo>
                    <a:cubicBezTo>
                      <a:pt x="21600" y="15300"/>
                      <a:pt x="21027" y="9599"/>
                      <a:pt x="18882" y="6000"/>
                    </a:cubicBezTo>
                    <a:cubicBezTo>
                      <a:pt x="18739" y="5099"/>
                      <a:pt x="18739" y="4499"/>
                      <a:pt x="18309" y="4499"/>
                    </a:cubicBezTo>
                    <a:cubicBezTo>
                      <a:pt x="18309" y="4499"/>
                      <a:pt x="18309" y="4499"/>
                      <a:pt x="18309" y="4499"/>
                    </a:cubicBezTo>
                    <a:cubicBezTo>
                      <a:pt x="17880" y="3000"/>
                      <a:pt x="17165" y="2699"/>
                      <a:pt x="16879" y="2699"/>
                    </a:cubicBezTo>
                    <a:cubicBezTo>
                      <a:pt x="16593" y="1799"/>
                      <a:pt x="16021" y="1799"/>
                      <a:pt x="15449" y="1799"/>
                    </a:cubicBezTo>
                    <a:cubicBezTo>
                      <a:pt x="14733" y="899"/>
                      <a:pt x="13589" y="0"/>
                      <a:pt x="12445" y="0"/>
                    </a:cubicBezTo>
                    <a:cubicBezTo>
                      <a:pt x="12158" y="0"/>
                      <a:pt x="11729" y="0"/>
                      <a:pt x="11157" y="0"/>
                    </a:cubicBezTo>
                    <a:cubicBezTo>
                      <a:pt x="10728" y="0"/>
                      <a:pt x="10299" y="0"/>
                      <a:pt x="10013" y="0"/>
                    </a:cubicBezTo>
                    <a:cubicBezTo>
                      <a:pt x="10013" y="0"/>
                      <a:pt x="8439" y="0"/>
                      <a:pt x="6723" y="1799"/>
                    </a:cubicBezTo>
                    <a:cubicBezTo>
                      <a:pt x="5149" y="1799"/>
                      <a:pt x="3862" y="3000"/>
                      <a:pt x="2717" y="6000"/>
                    </a:cubicBezTo>
                    <a:cubicBezTo>
                      <a:pt x="2717" y="6000"/>
                      <a:pt x="2717" y="6000"/>
                      <a:pt x="2717" y="74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855249" y="3315742"/>
                <a:ext cx="577386" cy="624137"/>
              </a:xfrm>
              <a:custGeom>
                <a:avLst/>
                <a:gdLst>
                  <a:gd name="T0" fmla="*/ 216903 w 21600"/>
                  <a:gd name="T1" fmla="*/ 234490 h 21600"/>
                  <a:gd name="T2" fmla="*/ 216903 w 21600"/>
                  <a:gd name="T3" fmla="*/ 234490 h 21600"/>
                  <a:gd name="T4" fmla="*/ 216903 w 21600"/>
                  <a:gd name="T5" fmla="*/ 234490 h 21600"/>
                  <a:gd name="T6" fmla="*/ 216903 w 21600"/>
                  <a:gd name="T7" fmla="*/ 23449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57" y="13187"/>
                    </a:moveTo>
                    <a:cubicBezTo>
                      <a:pt x="1604" y="13187"/>
                      <a:pt x="1604" y="13187"/>
                      <a:pt x="1604" y="13187"/>
                    </a:cubicBezTo>
                    <a:cubicBezTo>
                      <a:pt x="3085" y="18303"/>
                      <a:pt x="6541" y="21600"/>
                      <a:pt x="10861" y="21600"/>
                    </a:cubicBezTo>
                    <a:cubicBezTo>
                      <a:pt x="14934" y="21600"/>
                      <a:pt x="18884" y="18303"/>
                      <a:pt x="19995" y="13187"/>
                    </a:cubicBezTo>
                    <a:cubicBezTo>
                      <a:pt x="20365" y="13187"/>
                      <a:pt x="20365" y="13187"/>
                      <a:pt x="20365" y="13187"/>
                    </a:cubicBezTo>
                    <a:cubicBezTo>
                      <a:pt x="20859" y="13187"/>
                      <a:pt x="21600" y="12960"/>
                      <a:pt x="21600" y="12277"/>
                    </a:cubicBezTo>
                    <a:cubicBezTo>
                      <a:pt x="21600" y="6934"/>
                      <a:pt x="21600" y="6934"/>
                      <a:pt x="21600" y="6934"/>
                    </a:cubicBezTo>
                    <a:cubicBezTo>
                      <a:pt x="21600" y="6593"/>
                      <a:pt x="20859" y="6025"/>
                      <a:pt x="20365" y="6025"/>
                    </a:cubicBezTo>
                    <a:cubicBezTo>
                      <a:pt x="20365" y="6025"/>
                      <a:pt x="20365" y="6025"/>
                      <a:pt x="19995" y="6025"/>
                    </a:cubicBezTo>
                    <a:cubicBezTo>
                      <a:pt x="19995" y="5797"/>
                      <a:pt x="19378" y="5115"/>
                      <a:pt x="19378" y="4774"/>
                    </a:cubicBezTo>
                    <a:cubicBezTo>
                      <a:pt x="19378" y="4774"/>
                      <a:pt x="19378" y="4774"/>
                      <a:pt x="19378" y="4774"/>
                    </a:cubicBezTo>
                    <a:cubicBezTo>
                      <a:pt x="14317" y="4774"/>
                      <a:pt x="10861" y="1818"/>
                      <a:pt x="9257" y="0"/>
                    </a:cubicBezTo>
                    <a:cubicBezTo>
                      <a:pt x="9010" y="682"/>
                      <a:pt x="8640" y="1364"/>
                      <a:pt x="6788" y="1818"/>
                    </a:cubicBezTo>
                    <a:cubicBezTo>
                      <a:pt x="4566" y="2614"/>
                      <a:pt x="2098" y="6480"/>
                      <a:pt x="2098" y="6480"/>
                    </a:cubicBezTo>
                    <a:cubicBezTo>
                      <a:pt x="1357" y="7616"/>
                      <a:pt x="1357" y="7616"/>
                      <a:pt x="1357" y="7616"/>
                    </a:cubicBezTo>
                    <a:cubicBezTo>
                      <a:pt x="1357" y="6025"/>
                      <a:pt x="1357" y="6025"/>
                      <a:pt x="1357" y="6025"/>
                    </a:cubicBezTo>
                    <a:cubicBezTo>
                      <a:pt x="1357" y="6025"/>
                      <a:pt x="1357" y="6025"/>
                      <a:pt x="1357" y="6025"/>
                    </a:cubicBezTo>
                    <a:cubicBezTo>
                      <a:pt x="617" y="6025"/>
                      <a:pt x="0" y="6593"/>
                      <a:pt x="0" y="6934"/>
                    </a:cubicBezTo>
                    <a:cubicBezTo>
                      <a:pt x="0" y="12277"/>
                      <a:pt x="0" y="12277"/>
                      <a:pt x="0" y="12277"/>
                    </a:cubicBezTo>
                    <a:cubicBezTo>
                      <a:pt x="0" y="12960"/>
                      <a:pt x="617" y="13187"/>
                      <a:pt x="1357" y="1318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33804" y="4993973"/>
                <a:ext cx="809729" cy="724022"/>
              </a:xfrm>
              <a:custGeom>
                <a:avLst/>
                <a:gdLst>
                  <a:gd name="T0" fmla="*/ 304186 w 21600"/>
                  <a:gd name="T1" fmla="*/ 272004 h 21225"/>
                  <a:gd name="T2" fmla="*/ 304186 w 21600"/>
                  <a:gd name="T3" fmla="*/ 272004 h 21225"/>
                  <a:gd name="T4" fmla="*/ 304186 w 21600"/>
                  <a:gd name="T5" fmla="*/ 272004 h 21225"/>
                  <a:gd name="T6" fmla="*/ 304186 w 21600"/>
                  <a:gd name="T7" fmla="*/ 272004 h 212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225">
                    <a:moveTo>
                      <a:pt x="21336" y="10317"/>
                    </a:moveTo>
                    <a:cubicBezTo>
                      <a:pt x="20897" y="7424"/>
                      <a:pt x="19053" y="5399"/>
                      <a:pt x="17034" y="5399"/>
                    </a:cubicBezTo>
                    <a:cubicBezTo>
                      <a:pt x="16068" y="5399"/>
                      <a:pt x="15102" y="5110"/>
                      <a:pt x="14751" y="4532"/>
                    </a:cubicBezTo>
                    <a:cubicBezTo>
                      <a:pt x="13609" y="4049"/>
                      <a:pt x="12995" y="3182"/>
                      <a:pt x="12731" y="2507"/>
                    </a:cubicBezTo>
                    <a:cubicBezTo>
                      <a:pt x="12643" y="1928"/>
                      <a:pt x="12643" y="1639"/>
                      <a:pt x="12643" y="1060"/>
                    </a:cubicBezTo>
                    <a:cubicBezTo>
                      <a:pt x="12643" y="771"/>
                      <a:pt x="12643" y="289"/>
                      <a:pt x="12643" y="0"/>
                    </a:cubicBezTo>
                    <a:cubicBezTo>
                      <a:pt x="12117" y="289"/>
                      <a:pt x="11941" y="578"/>
                      <a:pt x="11326" y="771"/>
                    </a:cubicBezTo>
                    <a:cubicBezTo>
                      <a:pt x="10887" y="1060"/>
                      <a:pt x="10009" y="1349"/>
                      <a:pt x="9395" y="1639"/>
                    </a:cubicBezTo>
                    <a:cubicBezTo>
                      <a:pt x="9043" y="1639"/>
                      <a:pt x="9043" y="1639"/>
                      <a:pt x="9043" y="1639"/>
                    </a:cubicBezTo>
                    <a:cubicBezTo>
                      <a:pt x="7639" y="1639"/>
                      <a:pt x="6409" y="1060"/>
                      <a:pt x="5092" y="0"/>
                    </a:cubicBezTo>
                    <a:cubicBezTo>
                      <a:pt x="5092" y="289"/>
                      <a:pt x="5092" y="771"/>
                      <a:pt x="5092" y="1060"/>
                    </a:cubicBezTo>
                    <a:cubicBezTo>
                      <a:pt x="5092" y="1639"/>
                      <a:pt x="5092" y="1928"/>
                      <a:pt x="5004" y="2507"/>
                    </a:cubicBezTo>
                    <a:cubicBezTo>
                      <a:pt x="4653" y="3182"/>
                      <a:pt x="4039" y="4049"/>
                      <a:pt x="3336" y="4532"/>
                    </a:cubicBezTo>
                    <a:cubicBezTo>
                      <a:pt x="2985" y="5110"/>
                      <a:pt x="1931" y="5399"/>
                      <a:pt x="1053" y="5399"/>
                    </a:cubicBezTo>
                    <a:cubicBezTo>
                      <a:pt x="702" y="6171"/>
                      <a:pt x="0" y="6749"/>
                      <a:pt x="0" y="7135"/>
                    </a:cubicBezTo>
                    <a:cubicBezTo>
                      <a:pt x="0" y="7714"/>
                      <a:pt x="0" y="8003"/>
                      <a:pt x="0" y="8678"/>
                    </a:cubicBezTo>
                    <a:cubicBezTo>
                      <a:pt x="0" y="9642"/>
                      <a:pt x="965" y="10510"/>
                      <a:pt x="2458" y="10510"/>
                    </a:cubicBezTo>
                    <a:cubicBezTo>
                      <a:pt x="6234" y="10510"/>
                      <a:pt x="9043" y="14560"/>
                      <a:pt x="9043" y="20057"/>
                    </a:cubicBezTo>
                    <a:cubicBezTo>
                      <a:pt x="9043" y="21214"/>
                      <a:pt x="9043" y="21214"/>
                      <a:pt x="9043" y="21214"/>
                    </a:cubicBezTo>
                    <a:cubicBezTo>
                      <a:pt x="12643" y="21214"/>
                      <a:pt x="21600" y="21600"/>
                      <a:pt x="21600" y="17646"/>
                    </a:cubicBezTo>
                    <a:cubicBezTo>
                      <a:pt x="21600" y="12824"/>
                      <a:pt x="21600" y="12824"/>
                      <a:pt x="21600" y="12824"/>
                    </a:cubicBezTo>
                    <a:cubicBezTo>
                      <a:pt x="21600" y="12535"/>
                      <a:pt x="21600" y="12535"/>
                      <a:pt x="21600" y="12535"/>
                    </a:cubicBezTo>
                    <a:cubicBezTo>
                      <a:pt x="21600" y="11764"/>
                      <a:pt x="21600" y="10992"/>
                      <a:pt x="21336" y="103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886914" y="4624693"/>
                <a:ext cx="825334" cy="721626"/>
              </a:xfrm>
              <a:custGeom>
                <a:avLst/>
                <a:gdLst>
                  <a:gd name="T0" fmla="*/ 310048 w 21600"/>
                  <a:gd name="T1" fmla="*/ 271117 h 21406"/>
                  <a:gd name="T2" fmla="*/ 310048 w 21600"/>
                  <a:gd name="T3" fmla="*/ 271117 h 21406"/>
                  <a:gd name="T4" fmla="*/ 310048 w 21600"/>
                  <a:gd name="T5" fmla="*/ 271117 h 21406"/>
                  <a:gd name="T6" fmla="*/ 310048 w 21600"/>
                  <a:gd name="T7" fmla="*/ 271117 h 214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406">
                    <a:moveTo>
                      <a:pt x="17125" y="5375"/>
                    </a:moveTo>
                    <a:cubicBezTo>
                      <a:pt x="14801" y="5375"/>
                      <a:pt x="12822" y="3518"/>
                      <a:pt x="12822" y="1075"/>
                    </a:cubicBezTo>
                    <a:cubicBezTo>
                      <a:pt x="12822" y="977"/>
                      <a:pt x="12822" y="586"/>
                      <a:pt x="12822" y="0"/>
                    </a:cubicBezTo>
                    <a:cubicBezTo>
                      <a:pt x="11875" y="1075"/>
                      <a:pt x="10584" y="1661"/>
                      <a:pt x="9294" y="1661"/>
                    </a:cubicBezTo>
                    <a:cubicBezTo>
                      <a:pt x="9121" y="1661"/>
                      <a:pt x="9121" y="1661"/>
                      <a:pt x="9121" y="1661"/>
                    </a:cubicBezTo>
                    <a:cubicBezTo>
                      <a:pt x="8175" y="1661"/>
                      <a:pt x="7572" y="1270"/>
                      <a:pt x="7056" y="1075"/>
                    </a:cubicBezTo>
                    <a:cubicBezTo>
                      <a:pt x="6454" y="977"/>
                      <a:pt x="6023" y="586"/>
                      <a:pt x="5679" y="0"/>
                    </a:cubicBezTo>
                    <a:cubicBezTo>
                      <a:pt x="5679" y="586"/>
                      <a:pt x="5421" y="977"/>
                      <a:pt x="5421" y="1075"/>
                    </a:cubicBezTo>
                    <a:cubicBezTo>
                      <a:pt x="5421" y="2345"/>
                      <a:pt x="4733" y="4007"/>
                      <a:pt x="3528" y="4789"/>
                    </a:cubicBezTo>
                    <a:cubicBezTo>
                      <a:pt x="3270" y="5375"/>
                      <a:pt x="2839" y="5864"/>
                      <a:pt x="2151" y="6450"/>
                    </a:cubicBezTo>
                    <a:cubicBezTo>
                      <a:pt x="1549" y="8405"/>
                      <a:pt x="860" y="9578"/>
                      <a:pt x="0" y="10946"/>
                    </a:cubicBezTo>
                    <a:cubicBezTo>
                      <a:pt x="0" y="11239"/>
                      <a:pt x="0" y="11728"/>
                      <a:pt x="0" y="12021"/>
                    </a:cubicBezTo>
                    <a:cubicBezTo>
                      <a:pt x="0" y="12608"/>
                      <a:pt x="172" y="12901"/>
                      <a:pt x="344" y="13487"/>
                    </a:cubicBezTo>
                    <a:cubicBezTo>
                      <a:pt x="860" y="13976"/>
                      <a:pt x="1549" y="14171"/>
                      <a:pt x="2237" y="14171"/>
                    </a:cubicBezTo>
                    <a:cubicBezTo>
                      <a:pt x="3270" y="14171"/>
                      <a:pt x="4044" y="14465"/>
                      <a:pt x="4733" y="14562"/>
                    </a:cubicBezTo>
                    <a:cubicBezTo>
                      <a:pt x="6712" y="16126"/>
                      <a:pt x="8175" y="18472"/>
                      <a:pt x="8605" y="21404"/>
                    </a:cubicBezTo>
                    <a:cubicBezTo>
                      <a:pt x="8863" y="21404"/>
                      <a:pt x="8863" y="21404"/>
                      <a:pt x="9121" y="21404"/>
                    </a:cubicBezTo>
                    <a:cubicBezTo>
                      <a:pt x="12822" y="21404"/>
                      <a:pt x="21600" y="21599"/>
                      <a:pt x="21600" y="17788"/>
                    </a:cubicBezTo>
                    <a:cubicBezTo>
                      <a:pt x="21600" y="12901"/>
                      <a:pt x="21600" y="12901"/>
                      <a:pt x="21600" y="12901"/>
                    </a:cubicBezTo>
                    <a:cubicBezTo>
                      <a:pt x="21600" y="8796"/>
                      <a:pt x="19620" y="5375"/>
                      <a:pt x="17125" y="537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06281" y="4624693"/>
                <a:ext cx="839204" cy="721626"/>
              </a:xfrm>
              <a:custGeom>
                <a:avLst/>
                <a:gdLst>
                  <a:gd name="T0" fmla="*/ 315259 w 21600"/>
                  <a:gd name="T1" fmla="*/ 271117 h 21406"/>
                  <a:gd name="T2" fmla="*/ 315259 w 21600"/>
                  <a:gd name="T3" fmla="*/ 271117 h 21406"/>
                  <a:gd name="T4" fmla="*/ 315259 w 21600"/>
                  <a:gd name="T5" fmla="*/ 271117 h 21406"/>
                  <a:gd name="T6" fmla="*/ 315259 w 21600"/>
                  <a:gd name="T7" fmla="*/ 271117 h 214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406">
                    <a:moveTo>
                      <a:pt x="17364" y="14465"/>
                    </a:moveTo>
                    <a:cubicBezTo>
                      <a:pt x="17872" y="14171"/>
                      <a:pt x="18550" y="14171"/>
                      <a:pt x="19143" y="14171"/>
                    </a:cubicBezTo>
                    <a:cubicBezTo>
                      <a:pt x="19990" y="14171"/>
                      <a:pt x="20752" y="13780"/>
                      <a:pt x="21261" y="13096"/>
                    </a:cubicBezTo>
                    <a:cubicBezTo>
                      <a:pt x="21261" y="12901"/>
                      <a:pt x="21600" y="12314"/>
                      <a:pt x="21600" y="12021"/>
                    </a:cubicBezTo>
                    <a:cubicBezTo>
                      <a:pt x="21600" y="11728"/>
                      <a:pt x="21600" y="11239"/>
                      <a:pt x="21600" y="10946"/>
                    </a:cubicBezTo>
                    <a:cubicBezTo>
                      <a:pt x="20583" y="9969"/>
                      <a:pt x="19821" y="8405"/>
                      <a:pt x="19228" y="7037"/>
                    </a:cubicBezTo>
                    <a:cubicBezTo>
                      <a:pt x="18889" y="5864"/>
                      <a:pt x="18889" y="5864"/>
                      <a:pt x="18889" y="5864"/>
                    </a:cubicBezTo>
                    <a:cubicBezTo>
                      <a:pt x="18465" y="5473"/>
                      <a:pt x="18042" y="5082"/>
                      <a:pt x="17872" y="4789"/>
                    </a:cubicBezTo>
                    <a:cubicBezTo>
                      <a:pt x="16856" y="4007"/>
                      <a:pt x="16263" y="2932"/>
                      <a:pt x="16009" y="1661"/>
                    </a:cubicBezTo>
                    <a:cubicBezTo>
                      <a:pt x="16009" y="1270"/>
                      <a:pt x="16009" y="1270"/>
                      <a:pt x="16009" y="1075"/>
                    </a:cubicBezTo>
                    <a:cubicBezTo>
                      <a:pt x="16009" y="977"/>
                      <a:pt x="16009" y="586"/>
                      <a:pt x="16009" y="0"/>
                    </a:cubicBezTo>
                    <a:cubicBezTo>
                      <a:pt x="15247" y="586"/>
                      <a:pt x="14823" y="1075"/>
                      <a:pt x="14061" y="1270"/>
                    </a:cubicBezTo>
                    <a:cubicBezTo>
                      <a:pt x="13383" y="1270"/>
                      <a:pt x="12705" y="1661"/>
                      <a:pt x="12282" y="1661"/>
                    </a:cubicBezTo>
                    <a:cubicBezTo>
                      <a:pt x="11181" y="1661"/>
                      <a:pt x="9910" y="1075"/>
                      <a:pt x="8809" y="0"/>
                    </a:cubicBezTo>
                    <a:cubicBezTo>
                      <a:pt x="8809" y="586"/>
                      <a:pt x="8809" y="977"/>
                      <a:pt x="8809" y="1075"/>
                    </a:cubicBezTo>
                    <a:cubicBezTo>
                      <a:pt x="8809" y="3518"/>
                      <a:pt x="6776" y="5375"/>
                      <a:pt x="4319" y="5375"/>
                    </a:cubicBezTo>
                    <a:cubicBezTo>
                      <a:pt x="2032" y="5375"/>
                      <a:pt x="0" y="8796"/>
                      <a:pt x="0" y="12901"/>
                    </a:cubicBezTo>
                    <a:cubicBezTo>
                      <a:pt x="0" y="17788"/>
                      <a:pt x="0" y="17788"/>
                      <a:pt x="0" y="17788"/>
                    </a:cubicBezTo>
                    <a:cubicBezTo>
                      <a:pt x="0" y="21599"/>
                      <a:pt x="8809" y="21404"/>
                      <a:pt x="12282" y="21404"/>
                    </a:cubicBezTo>
                    <a:cubicBezTo>
                      <a:pt x="12621" y="21404"/>
                      <a:pt x="12705" y="21404"/>
                      <a:pt x="13129" y="21404"/>
                    </a:cubicBezTo>
                    <a:cubicBezTo>
                      <a:pt x="13383" y="17983"/>
                      <a:pt x="15247" y="15540"/>
                      <a:pt x="17364" y="1446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81933" y="4993973"/>
                <a:ext cx="816664" cy="724022"/>
              </a:xfrm>
              <a:custGeom>
                <a:avLst/>
                <a:gdLst>
                  <a:gd name="T0" fmla="*/ 306791 w 21600"/>
                  <a:gd name="T1" fmla="*/ 272004 h 21225"/>
                  <a:gd name="T2" fmla="*/ 306791 w 21600"/>
                  <a:gd name="T3" fmla="*/ 272004 h 21225"/>
                  <a:gd name="T4" fmla="*/ 306791 w 21600"/>
                  <a:gd name="T5" fmla="*/ 272004 h 21225"/>
                  <a:gd name="T6" fmla="*/ 306791 w 21600"/>
                  <a:gd name="T7" fmla="*/ 272004 h 212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225">
                    <a:moveTo>
                      <a:pt x="19161" y="10510"/>
                    </a:moveTo>
                    <a:cubicBezTo>
                      <a:pt x="20467" y="10510"/>
                      <a:pt x="21425" y="9642"/>
                      <a:pt x="21425" y="8678"/>
                    </a:cubicBezTo>
                    <a:cubicBezTo>
                      <a:pt x="21425" y="8003"/>
                      <a:pt x="21425" y="7714"/>
                      <a:pt x="21600" y="7135"/>
                    </a:cubicBezTo>
                    <a:cubicBezTo>
                      <a:pt x="21077" y="6749"/>
                      <a:pt x="20641" y="6171"/>
                      <a:pt x="20206" y="5399"/>
                    </a:cubicBezTo>
                    <a:cubicBezTo>
                      <a:pt x="19248" y="5399"/>
                      <a:pt x="18725" y="5110"/>
                      <a:pt x="18116" y="4532"/>
                    </a:cubicBezTo>
                    <a:cubicBezTo>
                      <a:pt x="17419" y="4049"/>
                      <a:pt x="16809" y="3182"/>
                      <a:pt x="16374" y="2507"/>
                    </a:cubicBezTo>
                    <a:cubicBezTo>
                      <a:pt x="16199" y="1928"/>
                      <a:pt x="16199" y="1639"/>
                      <a:pt x="16199" y="1060"/>
                    </a:cubicBezTo>
                    <a:cubicBezTo>
                      <a:pt x="16199" y="771"/>
                      <a:pt x="16199" y="289"/>
                      <a:pt x="16199" y="0"/>
                    </a:cubicBezTo>
                    <a:cubicBezTo>
                      <a:pt x="14893" y="1060"/>
                      <a:pt x="14109" y="1639"/>
                      <a:pt x="12454" y="1639"/>
                    </a:cubicBezTo>
                    <a:cubicBezTo>
                      <a:pt x="12454" y="1639"/>
                      <a:pt x="12193" y="1639"/>
                      <a:pt x="12019" y="1639"/>
                    </a:cubicBezTo>
                    <a:cubicBezTo>
                      <a:pt x="11322" y="1349"/>
                      <a:pt x="10887" y="1060"/>
                      <a:pt x="10016" y="771"/>
                    </a:cubicBezTo>
                    <a:cubicBezTo>
                      <a:pt x="9493" y="578"/>
                      <a:pt x="9145" y="289"/>
                      <a:pt x="9058" y="0"/>
                    </a:cubicBezTo>
                    <a:cubicBezTo>
                      <a:pt x="8796" y="289"/>
                      <a:pt x="8796" y="771"/>
                      <a:pt x="8796" y="1060"/>
                    </a:cubicBezTo>
                    <a:cubicBezTo>
                      <a:pt x="8796" y="1639"/>
                      <a:pt x="8796" y="1928"/>
                      <a:pt x="8535" y="2507"/>
                    </a:cubicBezTo>
                    <a:cubicBezTo>
                      <a:pt x="8274" y="3182"/>
                      <a:pt x="7838" y="4049"/>
                      <a:pt x="7141" y="4532"/>
                    </a:cubicBezTo>
                    <a:cubicBezTo>
                      <a:pt x="6270" y="5110"/>
                      <a:pt x="5312" y="5399"/>
                      <a:pt x="4441" y="5399"/>
                    </a:cubicBezTo>
                    <a:cubicBezTo>
                      <a:pt x="2264" y="5399"/>
                      <a:pt x="958" y="7424"/>
                      <a:pt x="174" y="10317"/>
                    </a:cubicBezTo>
                    <a:cubicBezTo>
                      <a:pt x="174" y="10992"/>
                      <a:pt x="0" y="11764"/>
                      <a:pt x="0" y="12535"/>
                    </a:cubicBezTo>
                    <a:cubicBezTo>
                      <a:pt x="0" y="12535"/>
                      <a:pt x="0" y="12535"/>
                      <a:pt x="0" y="12824"/>
                    </a:cubicBezTo>
                    <a:cubicBezTo>
                      <a:pt x="0" y="17646"/>
                      <a:pt x="0" y="17646"/>
                      <a:pt x="0" y="17646"/>
                    </a:cubicBezTo>
                    <a:cubicBezTo>
                      <a:pt x="0" y="21600"/>
                      <a:pt x="8796" y="21214"/>
                      <a:pt x="12454" y="21214"/>
                    </a:cubicBezTo>
                    <a:cubicBezTo>
                      <a:pt x="12454" y="21214"/>
                      <a:pt x="12454" y="21214"/>
                      <a:pt x="12454" y="21214"/>
                    </a:cubicBezTo>
                    <a:cubicBezTo>
                      <a:pt x="12454" y="20057"/>
                      <a:pt x="12454" y="20057"/>
                      <a:pt x="12454" y="20057"/>
                    </a:cubicBezTo>
                    <a:cubicBezTo>
                      <a:pt x="12454" y="14560"/>
                      <a:pt x="15329" y="10510"/>
                      <a:pt x="19161" y="1051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726486" y="3939877"/>
                <a:ext cx="501095" cy="240987"/>
              </a:xfrm>
              <a:custGeom>
                <a:avLst/>
                <a:gdLst>
                  <a:gd name="T0" fmla="*/ 188243 w 21600"/>
                  <a:gd name="T1" fmla="*/ 90540 h 21600"/>
                  <a:gd name="T2" fmla="*/ 188243 w 21600"/>
                  <a:gd name="T3" fmla="*/ 90540 h 21600"/>
                  <a:gd name="T4" fmla="*/ 188243 w 21600"/>
                  <a:gd name="T5" fmla="*/ 90540 h 21600"/>
                  <a:gd name="T6" fmla="*/ 188243 w 21600"/>
                  <a:gd name="T7" fmla="*/ 9054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94" y="19232"/>
                    </a:moveTo>
                    <a:cubicBezTo>
                      <a:pt x="994" y="19232"/>
                      <a:pt x="1563" y="19232"/>
                      <a:pt x="1563" y="18345"/>
                    </a:cubicBezTo>
                    <a:cubicBezTo>
                      <a:pt x="1563" y="19232"/>
                      <a:pt x="1563" y="19232"/>
                      <a:pt x="1563" y="19232"/>
                    </a:cubicBezTo>
                    <a:cubicBezTo>
                      <a:pt x="2415" y="15682"/>
                      <a:pt x="4405" y="10947"/>
                      <a:pt x="6252" y="9468"/>
                    </a:cubicBezTo>
                    <a:cubicBezTo>
                      <a:pt x="8810" y="7693"/>
                      <a:pt x="9663" y="4438"/>
                      <a:pt x="9663" y="4438"/>
                    </a:cubicBezTo>
                    <a:cubicBezTo>
                      <a:pt x="9663" y="4438"/>
                      <a:pt x="13500" y="16273"/>
                      <a:pt x="20463" y="17753"/>
                    </a:cubicBezTo>
                    <a:cubicBezTo>
                      <a:pt x="20747" y="17753"/>
                      <a:pt x="20747" y="17753"/>
                      <a:pt x="20747" y="17753"/>
                    </a:cubicBezTo>
                    <a:cubicBezTo>
                      <a:pt x="20747" y="17753"/>
                      <a:pt x="20747" y="17753"/>
                      <a:pt x="20747" y="17753"/>
                    </a:cubicBezTo>
                    <a:cubicBezTo>
                      <a:pt x="20747" y="17753"/>
                      <a:pt x="21457" y="17753"/>
                      <a:pt x="21600" y="17753"/>
                    </a:cubicBezTo>
                    <a:cubicBezTo>
                      <a:pt x="21600" y="17753"/>
                      <a:pt x="21600" y="17753"/>
                      <a:pt x="21600" y="17753"/>
                    </a:cubicBezTo>
                    <a:cubicBezTo>
                      <a:pt x="21600" y="17753"/>
                      <a:pt x="21600" y="17753"/>
                      <a:pt x="21600" y="17753"/>
                    </a:cubicBezTo>
                    <a:cubicBezTo>
                      <a:pt x="21600" y="17753"/>
                      <a:pt x="21600" y="17753"/>
                      <a:pt x="21600" y="17753"/>
                    </a:cubicBezTo>
                    <a:cubicBezTo>
                      <a:pt x="21600" y="16273"/>
                      <a:pt x="21600" y="16273"/>
                      <a:pt x="21600" y="16273"/>
                    </a:cubicBezTo>
                    <a:cubicBezTo>
                      <a:pt x="21600" y="16273"/>
                      <a:pt x="21457" y="15682"/>
                      <a:pt x="21457" y="14794"/>
                    </a:cubicBezTo>
                    <a:cubicBezTo>
                      <a:pt x="21457" y="12723"/>
                      <a:pt x="20463" y="9468"/>
                      <a:pt x="19042" y="5030"/>
                    </a:cubicBezTo>
                    <a:cubicBezTo>
                      <a:pt x="17336" y="2071"/>
                      <a:pt x="14921" y="0"/>
                      <a:pt x="11652" y="0"/>
                    </a:cubicBezTo>
                    <a:cubicBezTo>
                      <a:pt x="11084" y="0"/>
                      <a:pt x="10800" y="0"/>
                      <a:pt x="10515" y="0"/>
                    </a:cubicBezTo>
                    <a:cubicBezTo>
                      <a:pt x="9947" y="0"/>
                      <a:pt x="5399" y="0"/>
                      <a:pt x="2699" y="7101"/>
                    </a:cubicBezTo>
                    <a:cubicBezTo>
                      <a:pt x="994" y="10060"/>
                      <a:pt x="0" y="14794"/>
                      <a:pt x="0" y="21599"/>
                    </a:cubicBezTo>
                    <a:cubicBezTo>
                      <a:pt x="0" y="21599"/>
                      <a:pt x="0" y="21599"/>
                      <a:pt x="0" y="21599"/>
                    </a:cubicBezTo>
                    <a:lnTo>
                      <a:pt x="994" y="1923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05606" y="3752637"/>
                <a:ext cx="566983" cy="523581"/>
              </a:xfrm>
              <a:custGeom>
                <a:avLst/>
                <a:gdLst>
                  <a:gd name="T0" fmla="*/ 212995 w 21600"/>
                  <a:gd name="T1" fmla="*/ 196711 h 21600"/>
                  <a:gd name="T2" fmla="*/ 212995 w 21600"/>
                  <a:gd name="T3" fmla="*/ 196711 h 21600"/>
                  <a:gd name="T4" fmla="*/ 212995 w 21600"/>
                  <a:gd name="T5" fmla="*/ 196711 h 21600"/>
                  <a:gd name="T6" fmla="*/ 212995 w 21600"/>
                  <a:gd name="T7" fmla="*/ 196711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51" y="15215"/>
                    </a:moveTo>
                    <a:cubicBezTo>
                      <a:pt x="251" y="15894"/>
                      <a:pt x="502" y="15894"/>
                      <a:pt x="1004" y="15894"/>
                    </a:cubicBezTo>
                    <a:cubicBezTo>
                      <a:pt x="1506" y="15894"/>
                      <a:pt x="1506" y="15894"/>
                      <a:pt x="1506" y="15894"/>
                    </a:cubicBezTo>
                    <a:cubicBezTo>
                      <a:pt x="2134" y="17796"/>
                      <a:pt x="2762" y="19833"/>
                      <a:pt x="3767" y="21599"/>
                    </a:cubicBezTo>
                    <a:cubicBezTo>
                      <a:pt x="5902" y="20241"/>
                      <a:pt x="7786" y="20241"/>
                      <a:pt x="8790" y="20241"/>
                    </a:cubicBezTo>
                    <a:cubicBezTo>
                      <a:pt x="9041" y="20241"/>
                      <a:pt x="9418" y="19833"/>
                      <a:pt x="9795" y="19833"/>
                    </a:cubicBezTo>
                    <a:cubicBezTo>
                      <a:pt x="10674" y="19833"/>
                      <a:pt x="10925" y="20241"/>
                      <a:pt x="11302" y="20241"/>
                    </a:cubicBezTo>
                    <a:cubicBezTo>
                      <a:pt x="12809" y="14943"/>
                      <a:pt x="16451" y="11275"/>
                      <a:pt x="20218" y="11275"/>
                    </a:cubicBezTo>
                    <a:cubicBezTo>
                      <a:pt x="20972" y="11275"/>
                      <a:pt x="21223" y="11275"/>
                      <a:pt x="21600" y="11275"/>
                    </a:cubicBezTo>
                    <a:cubicBezTo>
                      <a:pt x="21600" y="8286"/>
                      <a:pt x="21600" y="8286"/>
                      <a:pt x="21600" y="8286"/>
                    </a:cubicBezTo>
                    <a:cubicBezTo>
                      <a:pt x="21600" y="7607"/>
                      <a:pt x="20972" y="6928"/>
                      <a:pt x="20595" y="6928"/>
                    </a:cubicBezTo>
                    <a:cubicBezTo>
                      <a:pt x="20218" y="6928"/>
                      <a:pt x="20218" y="6928"/>
                      <a:pt x="19716" y="6928"/>
                    </a:cubicBezTo>
                    <a:cubicBezTo>
                      <a:pt x="19716" y="6928"/>
                      <a:pt x="19716" y="5977"/>
                      <a:pt x="19213" y="5705"/>
                    </a:cubicBezTo>
                    <a:cubicBezTo>
                      <a:pt x="19213" y="5705"/>
                      <a:pt x="19213" y="5705"/>
                      <a:pt x="19213" y="5705"/>
                    </a:cubicBezTo>
                    <a:cubicBezTo>
                      <a:pt x="14065" y="5705"/>
                      <a:pt x="10674" y="1766"/>
                      <a:pt x="9041" y="0"/>
                    </a:cubicBezTo>
                    <a:cubicBezTo>
                      <a:pt x="8790" y="679"/>
                      <a:pt x="8288" y="1630"/>
                      <a:pt x="6655" y="1766"/>
                    </a:cubicBezTo>
                    <a:cubicBezTo>
                      <a:pt x="4144" y="2852"/>
                      <a:pt x="2134" y="7607"/>
                      <a:pt x="2134" y="7607"/>
                    </a:cubicBezTo>
                    <a:cubicBezTo>
                      <a:pt x="1004" y="9101"/>
                      <a:pt x="1004" y="9101"/>
                      <a:pt x="1004" y="9101"/>
                    </a:cubicBezTo>
                    <a:cubicBezTo>
                      <a:pt x="1004" y="6928"/>
                      <a:pt x="1004" y="6928"/>
                      <a:pt x="1004" y="6928"/>
                    </a:cubicBezTo>
                    <a:cubicBezTo>
                      <a:pt x="1004" y="6928"/>
                      <a:pt x="1004" y="6928"/>
                      <a:pt x="1004" y="6928"/>
                    </a:cubicBezTo>
                    <a:cubicBezTo>
                      <a:pt x="251" y="6928"/>
                      <a:pt x="0" y="7743"/>
                      <a:pt x="0" y="8286"/>
                    </a:cubicBezTo>
                    <a:cubicBezTo>
                      <a:pt x="0" y="14535"/>
                      <a:pt x="0" y="14535"/>
                      <a:pt x="0" y="14535"/>
                    </a:cubicBezTo>
                    <a:cubicBezTo>
                      <a:pt x="0" y="14535"/>
                      <a:pt x="0" y="14535"/>
                      <a:pt x="0" y="14535"/>
                    </a:cubicBezTo>
                    <a:lnTo>
                      <a:pt x="251" y="1521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697009" y="4026562"/>
                <a:ext cx="579122" cy="618936"/>
              </a:xfrm>
              <a:custGeom>
                <a:avLst/>
                <a:gdLst>
                  <a:gd name="T0" fmla="*/ 217555 w 21600"/>
                  <a:gd name="T1" fmla="*/ 232536 h 21600"/>
                  <a:gd name="T2" fmla="*/ 217555 w 21600"/>
                  <a:gd name="T3" fmla="*/ 232536 h 21600"/>
                  <a:gd name="T4" fmla="*/ 217555 w 21600"/>
                  <a:gd name="T5" fmla="*/ 232536 h 21600"/>
                  <a:gd name="T6" fmla="*/ 217555 w 21600"/>
                  <a:gd name="T7" fmla="*/ 232536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677" y="21600"/>
                    </a:moveTo>
                    <a:cubicBezTo>
                      <a:pt x="11904" y="21600"/>
                      <a:pt x="12763" y="21600"/>
                      <a:pt x="13499" y="21255"/>
                    </a:cubicBezTo>
                    <a:cubicBezTo>
                      <a:pt x="16077" y="20221"/>
                      <a:pt x="17549" y="18268"/>
                      <a:pt x="18777" y="15855"/>
                    </a:cubicBezTo>
                    <a:cubicBezTo>
                      <a:pt x="19022" y="14821"/>
                      <a:pt x="19636" y="14017"/>
                      <a:pt x="19759" y="12982"/>
                    </a:cubicBezTo>
                    <a:cubicBezTo>
                      <a:pt x="19759" y="13212"/>
                      <a:pt x="20249" y="13212"/>
                      <a:pt x="20249" y="13212"/>
                    </a:cubicBezTo>
                    <a:cubicBezTo>
                      <a:pt x="20618" y="13212"/>
                      <a:pt x="20740" y="12982"/>
                      <a:pt x="21109" y="12982"/>
                    </a:cubicBezTo>
                    <a:cubicBezTo>
                      <a:pt x="21109" y="12868"/>
                      <a:pt x="21109" y="12868"/>
                      <a:pt x="21109" y="12293"/>
                    </a:cubicBezTo>
                    <a:cubicBezTo>
                      <a:pt x="21109" y="12293"/>
                      <a:pt x="21599" y="12293"/>
                      <a:pt x="21599" y="11948"/>
                    </a:cubicBezTo>
                    <a:cubicBezTo>
                      <a:pt x="21599" y="6778"/>
                      <a:pt x="21599" y="6778"/>
                      <a:pt x="21599" y="6778"/>
                    </a:cubicBezTo>
                    <a:cubicBezTo>
                      <a:pt x="21599" y="6204"/>
                      <a:pt x="20740" y="5974"/>
                      <a:pt x="20249" y="5974"/>
                    </a:cubicBezTo>
                    <a:cubicBezTo>
                      <a:pt x="19759" y="5974"/>
                      <a:pt x="19759" y="5974"/>
                      <a:pt x="19759" y="5974"/>
                    </a:cubicBezTo>
                    <a:cubicBezTo>
                      <a:pt x="19759" y="5399"/>
                      <a:pt x="19636" y="5055"/>
                      <a:pt x="19636" y="4825"/>
                    </a:cubicBezTo>
                    <a:cubicBezTo>
                      <a:pt x="19022" y="4825"/>
                      <a:pt x="19022" y="4825"/>
                      <a:pt x="19022" y="4825"/>
                    </a:cubicBezTo>
                    <a:cubicBezTo>
                      <a:pt x="14359" y="4480"/>
                      <a:pt x="10677" y="1263"/>
                      <a:pt x="9450" y="0"/>
                    </a:cubicBezTo>
                    <a:cubicBezTo>
                      <a:pt x="9081" y="689"/>
                      <a:pt x="8222" y="919"/>
                      <a:pt x="6750" y="1493"/>
                    </a:cubicBezTo>
                    <a:cubicBezTo>
                      <a:pt x="4540" y="1953"/>
                      <a:pt x="1963" y="5974"/>
                      <a:pt x="1963" y="5974"/>
                    </a:cubicBezTo>
                    <a:cubicBezTo>
                      <a:pt x="1104" y="7582"/>
                      <a:pt x="1104" y="7582"/>
                      <a:pt x="1104" y="7582"/>
                    </a:cubicBezTo>
                    <a:cubicBezTo>
                      <a:pt x="1104" y="5974"/>
                      <a:pt x="1104" y="5974"/>
                      <a:pt x="1104" y="5974"/>
                    </a:cubicBezTo>
                    <a:cubicBezTo>
                      <a:pt x="1104" y="5974"/>
                      <a:pt x="1104" y="5974"/>
                      <a:pt x="1104" y="5974"/>
                    </a:cubicBezTo>
                    <a:cubicBezTo>
                      <a:pt x="613" y="5974"/>
                      <a:pt x="0" y="6204"/>
                      <a:pt x="0" y="6778"/>
                    </a:cubicBezTo>
                    <a:cubicBezTo>
                      <a:pt x="0" y="11948"/>
                      <a:pt x="0" y="11948"/>
                      <a:pt x="0" y="11948"/>
                    </a:cubicBezTo>
                    <a:cubicBezTo>
                      <a:pt x="0" y="12868"/>
                      <a:pt x="613" y="13212"/>
                      <a:pt x="1104" y="13212"/>
                    </a:cubicBezTo>
                    <a:cubicBezTo>
                      <a:pt x="1104" y="13212"/>
                      <a:pt x="1595" y="13212"/>
                      <a:pt x="1595" y="12982"/>
                    </a:cubicBezTo>
                    <a:cubicBezTo>
                      <a:pt x="2700" y="18038"/>
                      <a:pt x="6504" y="21600"/>
                      <a:pt x="10677" y="2160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33347" y="3671153"/>
                <a:ext cx="490693" cy="246188"/>
              </a:xfrm>
              <a:custGeom>
                <a:avLst/>
                <a:gdLst>
                  <a:gd name="T0" fmla="*/ 184336 w 21600"/>
                  <a:gd name="T1" fmla="*/ 92493 h 21600"/>
                  <a:gd name="T2" fmla="*/ 184336 w 21600"/>
                  <a:gd name="T3" fmla="*/ 92493 h 21600"/>
                  <a:gd name="T4" fmla="*/ 184336 w 21600"/>
                  <a:gd name="T5" fmla="*/ 92493 h 21600"/>
                  <a:gd name="T6" fmla="*/ 184336 w 21600"/>
                  <a:gd name="T7" fmla="*/ 92493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04" y="19296"/>
                    </a:moveTo>
                    <a:cubicBezTo>
                      <a:pt x="1304" y="18143"/>
                      <a:pt x="1304" y="18143"/>
                      <a:pt x="1304" y="18143"/>
                    </a:cubicBezTo>
                    <a:cubicBezTo>
                      <a:pt x="1304" y="18143"/>
                      <a:pt x="1304" y="18143"/>
                      <a:pt x="1304" y="18143"/>
                    </a:cubicBezTo>
                    <a:cubicBezTo>
                      <a:pt x="2464" y="15263"/>
                      <a:pt x="4059" y="10943"/>
                      <a:pt x="6088" y="9503"/>
                    </a:cubicBezTo>
                    <a:cubicBezTo>
                      <a:pt x="8987" y="7199"/>
                      <a:pt x="9277" y="4607"/>
                      <a:pt x="9277" y="4607"/>
                    </a:cubicBezTo>
                    <a:cubicBezTo>
                      <a:pt x="9277" y="4607"/>
                      <a:pt x="13771" y="16128"/>
                      <a:pt x="20730" y="16415"/>
                    </a:cubicBezTo>
                    <a:cubicBezTo>
                      <a:pt x="20875" y="16415"/>
                      <a:pt x="20875" y="16415"/>
                      <a:pt x="20875" y="16415"/>
                    </a:cubicBezTo>
                    <a:cubicBezTo>
                      <a:pt x="20875" y="16415"/>
                      <a:pt x="20875" y="16415"/>
                      <a:pt x="20875" y="16415"/>
                    </a:cubicBezTo>
                    <a:cubicBezTo>
                      <a:pt x="21020" y="16415"/>
                      <a:pt x="21020" y="16415"/>
                      <a:pt x="21599" y="16415"/>
                    </a:cubicBezTo>
                    <a:cubicBezTo>
                      <a:pt x="21599" y="16415"/>
                      <a:pt x="21599" y="16415"/>
                      <a:pt x="21599" y="16415"/>
                    </a:cubicBezTo>
                    <a:cubicBezTo>
                      <a:pt x="21599" y="16415"/>
                      <a:pt x="21599" y="16415"/>
                      <a:pt x="21599" y="16415"/>
                    </a:cubicBezTo>
                    <a:cubicBezTo>
                      <a:pt x="21599" y="16415"/>
                      <a:pt x="21599" y="16415"/>
                      <a:pt x="21599" y="16415"/>
                    </a:cubicBezTo>
                    <a:cubicBezTo>
                      <a:pt x="21599" y="14399"/>
                      <a:pt x="21020" y="9503"/>
                      <a:pt x="19135" y="5471"/>
                    </a:cubicBezTo>
                    <a:cubicBezTo>
                      <a:pt x="17830" y="1727"/>
                      <a:pt x="14496" y="0"/>
                      <a:pt x="11452" y="0"/>
                    </a:cubicBezTo>
                    <a:cubicBezTo>
                      <a:pt x="11162" y="0"/>
                      <a:pt x="10727" y="0"/>
                      <a:pt x="10147" y="0"/>
                    </a:cubicBezTo>
                    <a:cubicBezTo>
                      <a:pt x="10147" y="0"/>
                      <a:pt x="5653" y="0"/>
                      <a:pt x="2464" y="6336"/>
                    </a:cubicBezTo>
                    <a:cubicBezTo>
                      <a:pt x="869" y="10655"/>
                      <a:pt x="0" y="15263"/>
                      <a:pt x="0" y="20735"/>
                    </a:cubicBezTo>
                    <a:cubicBezTo>
                      <a:pt x="0" y="20735"/>
                      <a:pt x="0" y="21600"/>
                      <a:pt x="579" y="21600"/>
                    </a:cubicBezTo>
                    <a:lnTo>
                      <a:pt x="1304" y="19296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/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223733" y="4104580"/>
                <a:ext cx="4227" cy="17338"/>
              </a:xfrm>
              <a:custGeom>
                <a:avLst/>
                <a:gdLst>
                  <a:gd name="T0" fmla="*/ 1588 w 21600"/>
                  <a:gd name="T1" fmla="*/ 6514 h 21600"/>
                  <a:gd name="T2" fmla="*/ 1588 w 21600"/>
                  <a:gd name="T3" fmla="*/ 6514 h 21600"/>
                  <a:gd name="T4" fmla="*/ 1588 w 21600"/>
                  <a:gd name="T5" fmla="*/ 6514 h 21600"/>
                  <a:gd name="T6" fmla="*/ 1588 w 21600"/>
                  <a:gd name="T7" fmla="*/ 651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12960"/>
                      <a:pt x="21600" y="21599"/>
                      <a:pt x="21600" y="21599"/>
                    </a:cubicBezTo>
                    <a:cubicBezTo>
                      <a:pt x="21600" y="21599"/>
                      <a:pt x="21600" y="1296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10205" y="4396331"/>
                <a:ext cx="13871" cy="1"/>
              </a:xfrm>
              <a:custGeom>
                <a:avLst/>
                <a:gdLst>
                  <a:gd name="T0" fmla="*/ 5211 w 21600"/>
                  <a:gd name="T1" fmla="*/ 0 h 1"/>
                  <a:gd name="T2" fmla="*/ 5211 w 21600"/>
                  <a:gd name="T3" fmla="*/ 0 h 1"/>
                  <a:gd name="T4" fmla="*/ 5211 w 21600"/>
                  <a:gd name="T5" fmla="*/ 0 h 1"/>
                  <a:gd name="T6" fmla="*/ 5211 w 21600"/>
                  <a:gd name="T7" fmla="*/ 0 h 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1599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29052" y="4396331"/>
                <a:ext cx="4227" cy="4227"/>
              </a:xfrm>
              <a:custGeom>
                <a:avLst/>
                <a:gdLst>
                  <a:gd name="T0" fmla="*/ 1588 w 21600"/>
                  <a:gd name="T1" fmla="*/ 1588 h 21600"/>
                  <a:gd name="T2" fmla="*/ 1588 w 21600"/>
                  <a:gd name="T3" fmla="*/ 1588 h 21600"/>
                  <a:gd name="T4" fmla="*/ 1588 w 21600"/>
                  <a:gd name="T5" fmla="*/ 1588 h 21600"/>
                  <a:gd name="T6" fmla="*/ 1588 w 21600"/>
                  <a:gd name="T7" fmla="*/ 158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918156" y="4635095"/>
                <a:ext cx="4227" cy="10403"/>
              </a:xfrm>
              <a:custGeom>
                <a:avLst/>
                <a:gdLst>
                  <a:gd name="T0" fmla="*/ 1588 w 21600"/>
                  <a:gd name="T1" fmla="*/ 3909 h 21600"/>
                  <a:gd name="T2" fmla="*/ 1588 w 21600"/>
                  <a:gd name="T3" fmla="*/ 3909 h 21600"/>
                  <a:gd name="T4" fmla="*/ 1588 w 21600"/>
                  <a:gd name="T5" fmla="*/ 3909 h 21600"/>
                  <a:gd name="T6" fmla="*/ 1588 w 21600"/>
                  <a:gd name="T7" fmla="*/ 390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03947" y="4635095"/>
                <a:ext cx="4227" cy="10403"/>
              </a:xfrm>
              <a:custGeom>
                <a:avLst/>
                <a:gdLst>
                  <a:gd name="T0" fmla="*/ 1588 w 21600"/>
                  <a:gd name="T1" fmla="*/ 3909 h 21600"/>
                  <a:gd name="T2" fmla="*/ 1588 w 21600"/>
                  <a:gd name="T3" fmla="*/ 3909 h 21600"/>
                  <a:gd name="T4" fmla="*/ 1588 w 21600"/>
                  <a:gd name="T5" fmla="*/ 3909 h 21600"/>
                  <a:gd name="T6" fmla="*/ 1588 w 21600"/>
                  <a:gd name="T7" fmla="*/ 390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/>
              <a:p>
                <a:pPr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2109430" y="4079451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1229688" y="4418491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3209855" y="2762160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2330113" y="3101200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5633860" y="2121752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5196424" y="2460792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8298683" y="2762159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8298683" y="3101199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9184895" y="4074091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9184895" y="4413131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出自【趣你的PPT】(微信:qunideppt)：最优质的PPT资源库"/>
            <p:cNvSpPr/>
            <p:nvPr/>
          </p:nvSpPr>
          <p:spPr>
            <a:xfrm>
              <a:off x="5867795" y="1381116"/>
              <a:ext cx="606034" cy="606034"/>
            </a:xfrm>
            <a:prstGeom prst="ellipse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出自【趣你的PPT】(微信:qunideppt)：最优质的PPT资源库"/>
            <p:cNvSpPr/>
            <p:nvPr/>
          </p:nvSpPr>
          <p:spPr>
            <a:xfrm>
              <a:off x="4445176" y="2729887"/>
              <a:ext cx="606034" cy="606034"/>
            </a:xfrm>
            <a:prstGeom prst="ellipse">
              <a:avLst/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/>
            <p:nvPr/>
          </p:nvSpPr>
          <p:spPr>
            <a:xfrm>
              <a:off x="3299608" y="4029179"/>
              <a:ext cx="606034" cy="606034"/>
            </a:xfrm>
            <a:prstGeom prst="ellipse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出自【趣你的PPT】(微信:qunideppt)：最优质的PPT资源库"/>
            <p:cNvSpPr/>
            <p:nvPr/>
          </p:nvSpPr>
          <p:spPr>
            <a:xfrm>
              <a:off x="7382963" y="2720518"/>
              <a:ext cx="606034" cy="606034"/>
            </a:xfrm>
            <a:prstGeom prst="ellipse">
              <a:avLst/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>
              <a:off x="8420430" y="4043752"/>
              <a:ext cx="606034" cy="606034"/>
            </a:xfrm>
            <a:prstGeom prst="ellipse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28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299038" y="435408"/>
            <a:ext cx="17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竞争对手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1300261" y="1802324"/>
            <a:ext cx="9839846" cy="4416610"/>
            <a:chOff x="1300261" y="1802324"/>
            <a:chExt cx="9839846" cy="4416610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3419618" y="3760387"/>
              <a:ext cx="703465" cy="703465"/>
            </a:xfrm>
            <a:prstGeom prst="rect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3536346" y="3959315"/>
              <a:ext cx="470922" cy="33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6" y="17282"/>
                  </a:moveTo>
                  <a:lnTo>
                    <a:pt x="1544" y="17282"/>
                  </a:lnTo>
                  <a:cubicBezTo>
                    <a:pt x="691" y="17282"/>
                    <a:pt x="0" y="18250"/>
                    <a:pt x="0" y="19441"/>
                  </a:cubicBezTo>
                  <a:cubicBezTo>
                    <a:pt x="0" y="20638"/>
                    <a:pt x="691" y="21600"/>
                    <a:pt x="1544" y="21600"/>
                  </a:cubicBezTo>
                  <a:lnTo>
                    <a:pt x="20056" y="21600"/>
                  </a:lnTo>
                  <a:cubicBezTo>
                    <a:pt x="20909" y="21600"/>
                    <a:pt x="21600" y="20638"/>
                    <a:pt x="21600" y="19441"/>
                  </a:cubicBezTo>
                  <a:cubicBezTo>
                    <a:pt x="21600" y="18250"/>
                    <a:pt x="20909" y="17282"/>
                    <a:pt x="20056" y="17282"/>
                  </a:cubicBezTo>
                  <a:close/>
                  <a:moveTo>
                    <a:pt x="1544" y="4321"/>
                  </a:moveTo>
                  <a:lnTo>
                    <a:pt x="20056" y="4321"/>
                  </a:lnTo>
                  <a:cubicBezTo>
                    <a:pt x="20909" y="4321"/>
                    <a:pt x="21600" y="3353"/>
                    <a:pt x="21600" y="2159"/>
                  </a:cubicBezTo>
                  <a:cubicBezTo>
                    <a:pt x="21600" y="965"/>
                    <a:pt x="20909" y="0"/>
                    <a:pt x="20056" y="0"/>
                  </a:cubicBezTo>
                  <a:lnTo>
                    <a:pt x="1544" y="0"/>
                  </a:lnTo>
                  <a:cubicBezTo>
                    <a:pt x="691" y="0"/>
                    <a:pt x="0" y="965"/>
                    <a:pt x="0" y="2159"/>
                  </a:cubicBezTo>
                  <a:cubicBezTo>
                    <a:pt x="0" y="3353"/>
                    <a:pt x="691" y="4321"/>
                    <a:pt x="1544" y="4321"/>
                  </a:cubicBezTo>
                  <a:close/>
                  <a:moveTo>
                    <a:pt x="20056" y="8640"/>
                  </a:moveTo>
                  <a:lnTo>
                    <a:pt x="1544" y="8640"/>
                  </a:lnTo>
                  <a:cubicBezTo>
                    <a:pt x="691" y="8640"/>
                    <a:pt x="0" y="9608"/>
                    <a:pt x="0" y="10799"/>
                  </a:cubicBezTo>
                  <a:cubicBezTo>
                    <a:pt x="0" y="11996"/>
                    <a:pt x="691" y="12958"/>
                    <a:pt x="1544" y="12958"/>
                  </a:cubicBezTo>
                  <a:lnTo>
                    <a:pt x="20056" y="12958"/>
                  </a:lnTo>
                  <a:cubicBezTo>
                    <a:pt x="20909" y="12958"/>
                    <a:pt x="21600" y="11996"/>
                    <a:pt x="21600" y="10799"/>
                  </a:cubicBezTo>
                  <a:cubicBezTo>
                    <a:pt x="21600" y="9608"/>
                    <a:pt x="20909" y="8640"/>
                    <a:pt x="20056" y="864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8353754" y="4973670"/>
              <a:ext cx="703465" cy="703465"/>
            </a:xfrm>
            <a:prstGeom prst="rect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59606" y="5119325"/>
              <a:ext cx="504720" cy="380138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50" y="99"/>
                </a:cxn>
                <a:cxn ang="0">
                  <a:pos x="29" y="99"/>
                </a:cxn>
                <a:cxn ang="0">
                  <a:pos x="29" y="60"/>
                </a:cxn>
                <a:cxn ang="0">
                  <a:pos x="50" y="60"/>
                </a:cxn>
                <a:cxn ang="0">
                  <a:pos x="50" y="99"/>
                </a:cxn>
                <a:cxn ang="0">
                  <a:pos x="78" y="99"/>
                </a:cxn>
                <a:cxn ang="0">
                  <a:pos x="59" y="99"/>
                </a:cxn>
                <a:cxn ang="0">
                  <a:pos x="59" y="19"/>
                </a:cxn>
                <a:cxn ang="0">
                  <a:pos x="78" y="19"/>
                </a:cxn>
                <a:cxn ang="0">
                  <a:pos x="78" y="99"/>
                </a:cxn>
                <a:cxn ang="0">
                  <a:pos x="109" y="99"/>
                </a:cxn>
                <a:cxn ang="0">
                  <a:pos x="89" y="99"/>
                </a:cxn>
                <a:cxn ang="0">
                  <a:pos x="89" y="39"/>
                </a:cxn>
                <a:cxn ang="0">
                  <a:pos x="109" y="39"/>
                </a:cxn>
                <a:cxn ang="0">
                  <a:pos x="109" y="99"/>
                </a:cxn>
                <a:cxn ang="0">
                  <a:pos x="139" y="99"/>
                </a:cxn>
                <a:cxn ang="0">
                  <a:pos x="119" y="99"/>
                </a:cxn>
                <a:cxn ang="0">
                  <a:pos x="119" y="11"/>
                </a:cxn>
                <a:cxn ang="0">
                  <a:pos x="139" y="11"/>
                </a:cxn>
                <a:cxn ang="0">
                  <a:pos x="139" y="99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8353754" y="3760387"/>
              <a:ext cx="703465" cy="703465"/>
            </a:xfrm>
            <a:prstGeom prst="rect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93"/>
            <p:cNvGrpSpPr/>
            <p:nvPr/>
          </p:nvGrpSpPr>
          <p:grpSpPr>
            <a:xfrm>
              <a:off x="8444486" y="3854368"/>
              <a:ext cx="510738" cy="494476"/>
              <a:chOff x="2339975" y="3200401"/>
              <a:chExt cx="249238" cy="241302"/>
            </a:xfrm>
            <a:solidFill>
              <a:schemeClr val="bg1"/>
            </a:solidFill>
          </p:grpSpPr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339975" y="3217865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3419618" y="2503491"/>
              <a:ext cx="703465" cy="703465"/>
            </a:xfrm>
            <a:prstGeom prst="rect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32975" y="2627558"/>
              <a:ext cx="475215" cy="471921"/>
            </a:xfrm>
            <a:custGeom>
              <a:avLst/>
              <a:gdLst>
                <a:gd name="T0" fmla="*/ 0 w 120"/>
                <a:gd name="T1" fmla="*/ 60 h 120"/>
                <a:gd name="T2" fmla="*/ 120 w 120"/>
                <a:gd name="T3" fmla="*/ 60 h 120"/>
                <a:gd name="T4" fmla="*/ 83 w 120"/>
                <a:gd name="T5" fmla="*/ 24 h 120"/>
                <a:gd name="T6" fmla="*/ 86 w 120"/>
                <a:gd name="T7" fmla="*/ 14 h 120"/>
                <a:gd name="T8" fmla="*/ 86 w 120"/>
                <a:gd name="T9" fmla="*/ 28 h 120"/>
                <a:gd name="T10" fmla="*/ 47 w 120"/>
                <a:gd name="T11" fmla="*/ 77 h 120"/>
                <a:gd name="T12" fmla="*/ 41 w 120"/>
                <a:gd name="T13" fmla="*/ 88 h 120"/>
                <a:gd name="T14" fmla="*/ 38 w 120"/>
                <a:gd name="T15" fmla="*/ 95 h 120"/>
                <a:gd name="T16" fmla="*/ 37 w 120"/>
                <a:gd name="T17" fmla="*/ 110 h 120"/>
                <a:gd name="T18" fmla="*/ 31 w 120"/>
                <a:gd name="T19" fmla="*/ 99 h 120"/>
                <a:gd name="T20" fmla="*/ 26 w 120"/>
                <a:gd name="T21" fmla="*/ 89 h 120"/>
                <a:gd name="T22" fmla="*/ 17 w 120"/>
                <a:gd name="T23" fmla="*/ 82 h 120"/>
                <a:gd name="T24" fmla="*/ 16 w 120"/>
                <a:gd name="T25" fmla="*/ 68 h 120"/>
                <a:gd name="T26" fmla="*/ 15 w 120"/>
                <a:gd name="T27" fmla="*/ 60 h 120"/>
                <a:gd name="T28" fmla="*/ 10 w 120"/>
                <a:gd name="T29" fmla="*/ 54 h 120"/>
                <a:gd name="T30" fmla="*/ 10 w 120"/>
                <a:gd name="T31" fmla="*/ 45 h 120"/>
                <a:gd name="T32" fmla="*/ 38 w 120"/>
                <a:gd name="T33" fmla="*/ 20 h 120"/>
                <a:gd name="T34" fmla="*/ 31 w 120"/>
                <a:gd name="T35" fmla="*/ 20 h 120"/>
                <a:gd name="T36" fmla="*/ 28 w 120"/>
                <a:gd name="T37" fmla="*/ 26 h 120"/>
                <a:gd name="T38" fmla="*/ 32 w 120"/>
                <a:gd name="T39" fmla="*/ 28 h 120"/>
                <a:gd name="T40" fmla="*/ 31 w 120"/>
                <a:gd name="T41" fmla="*/ 24 h 120"/>
                <a:gd name="T42" fmla="*/ 47 w 120"/>
                <a:gd name="T43" fmla="*/ 30 h 120"/>
                <a:gd name="T44" fmla="*/ 41 w 120"/>
                <a:gd name="T45" fmla="*/ 34 h 120"/>
                <a:gd name="T46" fmla="*/ 37 w 120"/>
                <a:gd name="T47" fmla="*/ 36 h 120"/>
                <a:gd name="T48" fmla="*/ 38 w 120"/>
                <a:gd name="T49" fmla="*/ 43 h 120"/>
                <a:gd name="T50" fmla="*/ 33 w 120"/>
                <a:gd name="T51" fmla="*/ 49 h 120"/>
                <a:gd name="T52" fmla="*/ 29 w 120"/>
                <a:gd name="T53" fmla="*/ 51 h 120"/>
                <a:gd name="T54" fmla="*/ 21 w 120"/>
                <a:gd name="T55" fmla="*/ 49 h 120"/>
                <a:gd name="T56" fmla="*/ 15 w 120"/>
                <a:gd name="T57" fmla="*/ 54 h 120"/>
                <a:gd name="T58" fmla="*/ 16 w 120"/>
                <a:gd name="T59" fmla="*/ 58 h 120"/>
                <a:gd name="T60" fmla="*/ 27 w 120"/>
                <a:gd name="T61" fmla="*/ 62 h 120"/>
                <a:gd name="T62" fmla="*/ 41 w 120"/>
                <a:gd name="T63" fmla="*/ 66 h 120"/>
                <a:gd name="T64" fmla="*/ 47 w 120"/>
                <a:gd name="T65" fmla="*/ 77 h 120"/>
                <a:gd name="T66" fmla="*/ 55 w 120"/>
                <a:gd name="T67" fmla="*/ 21 h 120"/>
                <a:gd name="T68" fmla="*/ 44 w 120"/>
                <a:gd name="T69" fmla="*/ 15 h 120"/>
                <a:gd name="T70" fmla="*/ 63 w 120"/>
                <a:gd name="T71" fmla="*/ 10 h 120"/>
                <a:gd name="T72" fmla="*/ 107 w 120"/>
                <a:gd name="T73" fmla="*/ 62 h 120"/>
                <a:gd name="T74" fmla="*/ 92 w 120"/>
                <a:gd name="T75" fmla="*/ 102 h 120"/>
                <a:gd name="T76" fmla="*/ 91 w 120"/>
                <a:gd name="T77" fmla="*/ 92 h 120"/>
                <a:gd name="T78" fmla="*/ 84 w 120"/>
                <a:gd name="T79" fmla="*/ 81 h 120"/>
                <a:gd name="T80" fmla="*/ 66 w 120"/>
                <a:gd name="T81" fmla="*/ 67 h 120"/>
                <a:gd name="T82" fmla="*/ 97 w 120"/>
                <a:gd name="T83" fmla="*/ 56 h 120"/>
                <a:gd name="T84" fmla="*/ 105 w 120"/>
                <a:gd name="T85" fmla="*/ 49 h 120"/>
                <a:gd name="T86" fmla="*/ 93 w 120"/>
                <a:gd name="T87" fmla="*/ 39 h 120"/>
                <a:gd name="T88" fmla="*/ 91 w 120"/>
                <a:gd name="T89" fmla="*/ 52 h 120"/>
                <a:gd name="T90" fmla="*/ 79 w 120"/>
                <a:gd name="T91" fmla="*/ 49 h 120"/>
                <a:gd name="T92" fmla="*/ 73 w 120"/>
                <a:gd name="T93" fmla="*/ 44 h 120"/>
                <a:gd name="T94" fmla="*/ 76 w 120"/>
                <a:gd name="T95" fmla="*/ 35 h 120"/>
                <a:gd name="T96" fmla="*/ 90 w 120"/>
                <a:gd name="T97" fmla="*/ 36 h 120"/>
                <a:gd name="T98" fmla="*/ 100 w 120"/>
                <a:gd name="T99" fmla="*/ 36 h 120"/>
                <a:gd name="T100" fmla="*/ 105 w 120"/>
                <a:gd name="T101" fmla="*/ 32 h 120"/>
                <a:gd name="T102" fmla="*/ 110 w 120"/>
                <a:gd name="T103" fmla="*/ 57 h 120"/>
                <a:gd name="T104" fmla="*/ 107 w 120"/>
                <a:gd name="T105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419618" y="4973670"/>
              <a:ext cx="703465" cy="703465"/>
            </a:xfrm>
            <a:prstGeom prst="rect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531158" y="5119325"/>
              <a:ext cx="483729" cy="429790"/>
            </a:xfrm>
            <a:custGeom>
              <a:avLst/>
              <a:gdLst>
                <a:gd name="T0" fmla="*/ 133 w 134"/>
                <a:gd name="T1" fmla="*/ 16 h 119"/>
                <a:gd name="T2" fmla="*/ 121 w 134"/>
                <a:gd name="T3" fmla="*/ 5 h 119"/>
                <a:gd name="T4" fmla="*/ 115 w 134"/>
                <a:gd name="T5" fmla="*/ 5 h 119"/>
                <a:gd name="T6" fmla="*/ 114 w 134"/>
                <a:gd name="T7" fmla="*/ 8 h 119"/>
                <a:gd name="T8" fmla="*/ 111 w 134"/>
                <a:gd name="T9" fmla="*/ 9 h 119"/>
                <a:gd name="T10" fmla="*/ 111 w 134"/>
                <a:gd name="T11" fmla="*/ 9 h 119"/>
                <a:gd name="T12" fmla="*/ 81 w 134"/>
                <a:gd name="T13" fmla="*/ 39 h 119"/>
                <a:gd name="T14" fmla="*/ 79 w 134"/>
                <a:gd name="T15" fmla="*/ 47 h 119"/>
                <a:gd name="T16" fmla="*/ 82 w 134"/>
                <a:gd name="T17" fmla="*/ 50 h 119"/>
                <a:gd name="T18" fmla="*/ 82 w 134"/>
                <a:gd name="T19" fmla="*/ 50 h 119"/>
                <a:gd name="T20" fmla="*/ 83 w 134"/>
                <a:gd name="T21" fmla="*/ 51 h 119"/>
                <a:gd name="T22" fmla="*/ 76 w 134"/>
                <a:gd name="T23" fmla="*/ 57 h 119"/>
                <a:gd name="T24" fmla="*/ 54 w 134"/>
                <a:gd name="T25" fmla="*/ 35 h 119"/>
                <a:gd name="T26" fmla="*/ 47 w 134"/>
                <a:gd name="T27" fmla="*/ 10 h 119"/>
                <a:gd name="T28" fmla="*/ 21 w 134"/>
                <a:gd name="T29" fmla="*/ 3 h 119"/>
                <a:gd name="T30" fmla="*/ 36 w 134"/>
                <a:gd name="T31" fmla="*/ 18 h 119"/>
                <a:gd name="T32" fmla="*/ 32 w 134"/>
                <a:gd name="T33" fmla="*/ 32 h 119"/>
                <a:gd name="T34" fmla="*/ 18 w 134"/>
                <a:gd name="T35" fmla="*/ 36 h 119"/>
                <a:gd name="T36" fmla="*/ 3 w 134"/>
                <a:gd name="T37" fmla="*/ 21 h 119"/>
                <a:gd name="T38" fmla="*/ 10 w 134"/>
                <a:gd name="T39" fmla="*/ 47 h 119"/>
                <a:gd name="T40" fmla="*/ 36 w 134"/>
                <a:gd name="T41" fmla="*/ 53 h 119"/>
                <a:gd name="T42" fmla="*/ 37 w 134"/>
                <a:gd name="T43" fmla="*/ 53 h 119"/>
                <a:gd name="T44" fmla="*/ 58 w 134"/>
                <a:gd name="T45" fmla="*/ 75 h 119"/>
                <a:gd name="T46" fmla="*/ 38 w 134"/>
                <a:gd name="T47" fmla="*/ 96 h 119"/>
                <a:gd name="T48" fmla="*/ 36 w 134"/>
                <a:gd name="T49" fmla="*/ 95 h 119"/>
                <a:gd name="T50" fmla="*/ 31 w 134"/>
                <a:gd name="T51" fmla="*/ 99 h 119"/>
                <a:gd name="T52" fmla="*/ 21 w 134"/>
                <a:gd name="T53" fmla="*/ 115 h 119"/>
                <a:gd name="T54" fmla="*/ 23 w 134"/>
                <a:gd name="T55" fmla="*/ 117 h 119"/>
                <a:gd name="T56" fmla="*/ 39 w 134"/>
                <a:gd name="T57" fmla="*/ 107 h 119"/>
                <a:gd name="T58" fmla="*/ 43 w 134"/>
                <a:gd name="T59" fmla="*/ 101 h 119"/>
                <a:gd name="T60" fmla="*/ 42 w 134"/>
                <a:gd name="T61" fmla="*/ 100 h 119"/>
                <a:gd name="T62" fmla="*/ 63 w 134"/>
                <a:gd name="T63" fmla="*/ 80 h 119"/>
                <a:gd name="T64" fmla="*/ 98 w 134"/>
                <a:gd name="T65" fmla="*/ 115 h 119"/>
                <a:gd name="T66" fmla="*/ 107 w 134"/>
                <a:gd name="T67" fmla="*/ 119 h 119"/>
                <a:gd name="T68" fmla="*/ 116 w 134"/>
                <a:gd name="T69" fmla="*/ 115 h 119"/>
                <a:gd name="T70" fmla="*/ 116 w 134"/>
                <a:gd name="T71" fmla="*/ 97 h 119"/>
                <a:gd name="T72" fmla="*/ 81 w 134"/>
                <a:gd name="T73" fmla="*/ 62 h 119"/>
                <a:gd name="T74" fmla="*/ 87 w 134"/>
                <a:gd name="T75" fmla="*/ 56 h 119"/>
                <a:gd name="T76" fmla="*/ 90 w 134"/>
                <a:gd name="T77" fmla="*/ 59 h 119"/>
                <a:gd name="T78" fmla="*/ 98 w 134"/>
                <a:gd name="T79" fmla="*/ 57 h 119"/>
                <a:gd name="T80" fmla="*/ 128 w 134"/>
                <a:gd name="T81" fmla="*/ 26 h 119"/>
                <a:gd name="T82" fmla="*/ 128 w 134"/>
                <a:gd name="T83" fmla="*/ 26 h 119"/>
                <a:gd name="T84" fmla="*/ 128 w 134"/>
                <a:gd name="T85" fmla="*/ 26 h 119"/>
                <a:gd name="T86" fmla="*/ 129 w 134"/>
                <a:gd name="T87" fmla="*/ 23 h 119"/>
                <a:gd name="T88" fmla="*/ 133 w 134"/>
                <a:gd name="T89" fmla="*/ 22 h 119"/>
                <a:gd name="T90" fmla="*/ 133 w 134"/>
                <a:gd name="T91" fmla="*/ 16 h 119"/>
                <a:gd name="T92" fmla="*/ 108 w 134"/>
                <a:gd name="T93" fmla="*/ 103 h 119"/>
                <a:gd name="T94" fmla="*/ 113 w 134"/>
                <a:gd name="T95" fmla="*/ 108 h 119"/>
                <a:gd name="T96" fmla="*/ 108 w 134"/>
                <a:gd name="T97" fmla="*/ 113 h 119"/>
                <a:gd name="T98" fmla="*/ 103 w 134"/>
                <a:gd name="T99" fmla="*/ 108 h 119"/>
                <a:gd name="T100" fmla="*/ 108 w 134"/>
                <a:gd name="T101" fmla="*/ 103 h 119"/>
                <a:gd name="T102" fmla="*/ 91 w 134"/>
                <a:gd name="T103" fmla="*/ 41 h 119"/>
                <a:gd name="T104" fmla="*/ 89 w 134"/>
                <a:gd name="T105" fmla="*/ 39 h 119"/>
                <a:gd name="T106" fmla="*/ 112 w 134"/>
                <a:gd name="T107" fmla="*/ 17 h 119"/>
                <a:gd name="T108" fmla="*/ 114 w 134"/>
                <a:gd name="T109" fmla="*/ 19 h 119"/>
                <a:gd name="T110" fmla="*/ 91 w 134"/>
                <a:gd name="T111" fmla="*/ 41 h 119"/>
                <a:gd name="T112" fmla="*/ 98 w 134"/>
                <a:gd name="T113" fmla="*/ 48 h 119"/>
                <a:gd name="T114" fmla="*/ 96 w 134"/>
                <a:gd name="T115" fmla="*/ 47 h 119"/>
                <a:gd name="T116" fmla="*/ 119 w 134"/>
                <a:gd name="T117" fmla="*/ 24 h 119"/>
                <a:gd name="T118" fmla="*/ 121 w 134"/>
                <a:gd name="T119" fmla="*/ 26 h 119"/>
                <a:gd name="T120" fmla="*/ 98 w 134"/>
                <a:gd name="T12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8353754" y="2490791"/>
              <a:ext cx="703465" cy="703465"/>
            </a:xfrm>
            <a:prstGeom prst="rect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441613" y="2622795"/>
              <a:ext cx="496731" cy="459559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2180003" y="2560622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1300261" y="2899662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2180003" y="3824662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1300261" y="4163702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2180003" y="5088396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出自【趣你的PPT】(微信:qunideppt)：最优质的PPT资源库"/>
            <p:cNvSpPr txBox="1"/>
            <p:nvPr/>
          </p:nvSpPr>
          <p:spPr>
            <a:xfrm>
              <a:off x="1300261" y="5427436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出自【趣你的PPT】(微信:qunideppt)：最优质的PPT资源库"/>
            <p:cNvSpPr txBox="1"/>
            <p:nvPr/>
          </p:nvSpPr>
          <p:spPr>
            <a:xfrm>
              <a:off x="9239313" y="2560622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 txBox="1"/>
            <p:nvPr/>
          </p:nvSpPr>
          <p:spPr>
            <a:xfrm>
              <a:off x="9239313" y="2899662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出自【趣你的PPT】(微信:qunideppt)：最优质的PPT资源库"/>
            <p:cNvSpPr txBox="1"/>
            <p:nvPr/>
          </p:nvSpPr>
          <p:spPr>
            <a:xfrm>
              <a:off x="9239313" y="3874038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9239313" y="4213078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出自【趣你的PPT】(微信:qunideppt)：最优质的PPT资源库"/>
            <p:cNvSpPr txBox="1"/>
            <p:nvPr/>
          </p:nvSpPr>
          <p:spPr>
            <a:xfrm>
              <a:off x="9239313" y="5088396"/>
              <a:ext cx="102592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分析标题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9239313" y="5427436"/>
              <a:ext cx="1900794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47" name="Group 28"/>
            <p:cNvGrpSpPr>
              <a:grpSpLocks/>
            </p:cNvGrpSpPr>
            <p:nvPr/>
          </p:nvGrpSpPr>
          <p:grpSpPr bwMode="auto">
            <a:xfrm>
              <a:off x="4565371" y="1813826"/>
              <a:ext cx="1028869" cy="4224220"/>
              <a:chOff x="0" y="0"/>
              <a:chExt cx="1562101" cy="6413501"/>
            </a:xfrm>
            <a:solidFill>
              <a:srgbClr val="1181AF"/>
            </a:solidFill>
          </p:grpSpPr>
          <p:sp>
            <p:nvSpPr>
              <p:cNvPr id="4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562101" cy="6413501"/>
              </a:xfrm>
              <a:custGeom>
                <a:avLst/>
                <a:gdLst>
                  <a:gd name="T0" fmla="+- 0 10776 103"/>
                  <a:gd name="T1" fmla="*/ T0 w 21346"/>
                  <a:gd name="T2" fmla="*/ 10800 h 21600"/>
                  <a:gd name="T3" fmla="+- 0 10776 103"/>
                  <a:gd name="T4" fmla="*/ T3 w 21346"/>
                  <a:gd name="T5" fmla="*/ 10800 h 21600"/>
                  <a:gd name="T6" fmla="+- 0 10776 103"/>
                  <a:gd name="T7" fmla="*/ T6 w 21346"/>
                  <a:gd name="T8" fmla="*/ 10800 h 21600"/>
                  <a:gd name="T9" fmla="+- 0 10776 103"/>
                  <a:gd name="T10" fmla="*/ T9 w 21346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46" h="21600">
                    <a:moveTo>
                      <a:pt x="10269" y="0"/>
                    </a:moveTo>
                    <a:cubicBezTo>
                      <a:pt x="12100" y="0"/>
                      <a:pt x="13808" y="422"/>
                      <a:pt x="14174" y="844"/>
                    </a:cubicBezTo>
                    <a:cubicBezTo>
                      <a:pt x="14541" y="1267"/>
                      <a:pt x="14785" y="1236"/>
                      <a:pt x="14785" y="1478"/>
                    </a:cubicBezTo>
                    <a:cubicBezTo>
                      <a:pt x="14785" y="1689"/>
                      <a:pt x="15151" y="1960"/>
                      <a:pt x="15395" y="2322"/>
                    </a:cubicBezTo>
                    <a:cubicBezTo>
                      <a:pt x="15639" y="2684"/>
                      <a:pt x="15761" y="2926"/>
                      <a:pt x="16493" y="3167"/>
                    </a:cubicBezTo>
                    <a:cubicBezTo>
                      <a:pt x="17225" y="3378"/>
                      <a:pt x="17103" y="3589"/>
                      <a:pt x="17103" y="3589"/>
                    </a:cubicBezTo>
                    <a:cubicBezTo>
                      <a:pt x="17103" y="3589"/>
                      <a:pt x="19544" y="3620"/>
                      <a:pt x="20276" y="4042"/>
                    </a:cubicBezTo>
                    <a:cubicBezTo>
                      <a:pt x="20886" y="4464"/>
                      <a:pt x="21008" y="5188"/>
                      <a:pt x="21252" y="5641"/>
                    </a:cubicBezTo>
                    <a:cubicBezTo>
                      <a:pt x="21497" y="6124"/>
                      <a:pt x="21252" y="6697"/>
                      <a:pt x="20642" y="7059"/>
                    </a:cubicBezTo>
                    <a:cubicBezTo>
                      <a:pt x="19910" y="7421"/>
                      <a:pt x="18446" y="7451"/>
                      <a:pt x="18446" y="7451"/>
                    </a:cubicBezTo>
                    <a:cubicBezTo>
                      <a:pt x="18446" y="7451"/>
                      <a:pt x="18202" y="8205"/>
                      <a:pt x="19056" y="8839"/>
                    </a:cubicBezTo>
                    <a:cubicBezTo>
                      <a:pt x="19910" y="9502"/>
                      <a:pt x="20520" y="9834"/>
                      <a:pt x="19788" y="9864"/>
                    </a:cubicBezTo>
                    <a:cubicBezTo>
                      <a:pt x="19056" y="9894"/>
                      <a:pt x="18690" y="9925"/>
                      <a:pt x="18690" y="9925"/>
                    </a:cubicBezTo>
                    <a:cubicBezTo>
                      <a:pt x="18690" y="9925"/>
                      <a:pt x="18690" y="10769"/>
                      <a:pt x="18202" y="11312"/>
                    </a:cubicBezTo>
                    <a:cubicBezTo>
                      <a:pt x="17713" y="11855"/>
                      <a:pt x="16493" y="13243"/>
                      <a:pt x="16493" y="13605"/>
                    </a:cubicBezTo>
                    <a:cubicBezTo>
                      <a:pt x="16493" y="13937"/>
                      <a:pt x="16493" y="13877"/>
                      <a:pt x="15883" y="13877"/>
                    </a:cubicBezTo>
                    <a:cubicBezTo>
                      <a:pt x="15395" y="13877"/>
                      <a:pt x="15029" y="13877"/>
                      <a:pt x="15029" y="13877"/>
                    </a:cubicBezTo>
                    <a:cubicBezTo>
                      <a:pt x="15029" y="13877"/>
                      <a:pt x="15151" y="14420"/>
                      <a:pt x="14907" y="14570"/>
                    </a:cubicBezTo>
                    <a:cubicBezTo>
                      <a:pt x="14663" y="14691"/>
                      <a:pt x="15029" y="15325"/>
                      <a:pt x="14297" y="15988"/>
                    </a:cubicBezTo>
                    <a:cubicBezTo>
                      <a:pt x="13442" y="16652"/>
                      <a:pt x="11856" y="17738"/>
                      <a:pt x="11856" y="18221"/>
                    </a:cubicBezTo>
                    <a:cubicBezTo>
                      <a:pt x="11856" y="18703"/>
                      <a:pt x="12588" y="19277"/>
                      <a:pt x="13564" y="19518"/>
                    </a:cubicBezTo>
                    <a:cubicBezTo>
                      <a:pt x="14419" y="19729"/>
                      <a:pt x="15639" y="20212"/>
                      <a:pt x="15029" y="20332"/>
                    </a:cubicBezTo>
                    <a:cubicBezTo>
                      <a:pt x="14297" y="20453"/>
                      <a:pt x="13442" y="20423"/>
                      <a:pt x="12710" y="20393"/>
                    </a:cubicBezTo>
                    <a:cubicBezTo>
                      <a:pt x="12100" y="20332"/>
                      <a:pt x="11734" y="20182"/>
                      <a:pt x="11734" y="20182"/>
                    </a:cubicBezTo>
                    <a:cubicBezTo>
                      <a:pt x="11734" y="20182"/>
                      <a:pt x="11734" y="20423"/>
                      <a:pt x="11978" y="20604"/>
                    </a:cubicBezTo>
                    <a:cubicBezTo>
                      <a:pt x="12344" y="20815"/>
                      <a:pt x="11978" y="21599"/>
                      <a:pt x="10758" y="21599"/>
                    </a:cubicBezTo>
                    <a:cubicBezTo>
                      <a:pt x="10513" y="21599"/>
                      <a:pt x="10391" y="21599"/>
                      <a:pt x="10269" y="21599"/>
                    </a:cubicBezTo>
                    <a:cubicBezTo>
                      <a:pt x="10269" y="15174"/>
                      <a:pt x="10269" y="15174"/>
                      <a:pt x="10269" y="15174"/>
                    </a:cubicBezTo>
                    <a:cubicBezTo>
                      <a:pt x="10269" y="15053"/>
                      <a:pt x="10391" y="14902"/>
                      <a:pt x="10513" y="14812"/>
                    </a:cubicBezTo>
                    <a:cubicBezTo>
                      <a:pt x="10758" y="14661"/>
                      <a:pt x="10513" y="14329"/>
                      <a:pt x="10513" y="13846"/>
                    </a:cubicBezTo>
                    <a:cubicBezTo>
                      <a:pt x="10513" y="13846"/>
                      <a:pt x="10391" y="14027"/>
                      <a:pt x="10269" y="14208"/>
                    </a:cubicBezTo>
                    <a:lnTo>
                      <a:pt x="10269" y="0"/>
                    </a:lnTo>
                    <a:close/>
                    <a:moveTo>
                      <a:pt x="10147" y="0"/>
                    </a:moveTo>
                    <a:cubicBezTo>
                      <a:pt x="10269" y="0"/>
                      <a:pt x="10269" y="0"/>
                      <a:pt x="10269" y="0"/>
                    </a:cubicBezTo>
                    <a:cubicBezTo>
                      <a:pt x="10269" y="14208"/>
                      <a:pt x="10269" y="14208"/>
                      <a:pt x="10269" y="14208"/>
                    </a:cubicBezTo>
                    <a:cubicBezTo>
                      <a:pt x="10147" y="14359"/>
                      <a:pt x="10025" y="14510"/>
                      <a:pt x="9903" y="14601"/>
                    </a:cubicBezTo>
                    <a:cubicBezTo>
                      <a:pt x="9781" y="14782"/>
                      <a:pt x="10025" y="14932"/>
                      <a:pt x="10025" y="15053"/>
                    </a:cubicBezTo>
                    <a:cubicBezTo>
                      <a:pt x="10025" y="15204"/>
                      <a:pt x="10147" y="15385"/>
                      <a:pt x="10147" y="15385"/>
                    </a:cubicBezTo>
                    <a:cubicBezTo>
                      <a:pt x="10147" y="15385"/>
                      <a:pt x="10147" y="15294"/>
                      <a:pt x="10269" y="15174"/>
                    </a:cubicBezTo>
                    <a:cubicBezTo>
                      <a:pt x="10269" y="21599"/>
                      <a:pt x="10269" y="21599"/>
                      <a:pt x="10269" y="21599"/>
                    </a:cubicBezTo>
                    <a:cubicBezTo>
                      <a:pt x="9171" y="21509"/>
                      <a:pt x="8439" y="21177"/>
                      <a:pt x="8439" y="20725"/>
                    </a:cubicBezTo>
                    <a:cubicBezTo>
                      <a:pt x="8561" y="20212"/>
                      <a:pt x="8073" y="20121"/>
                      <a:pt x="8439" y="19820"/>
                    </a:cubicBezTo>
                    <a:cubicBezTo>
                      <a:pt x="8805" y="19518"/>
                      <a:pt x="8317" y="19307"/>
                      <a:pt x="7707" y="18824"/>
                    </a:cubicBezTo>
                    <a:cubicBezTo>
                      <a:pt x="7097" y="18372"/>
                      <a:pt x="4778" y="16320"/>
                      <a:pt x="4900" y="15807"/>
                    </a:cubicBezTo>
                    <a:cubicBezTo>
                      <a:pt x="5022" y="15264"/>
                      <a:pt x="5266" y="14812"/>
                      <a:pt x="5022" y="14480"/>
                    </a:cubicBezTo>
                    <a:cubicBezTo>
                      <a:pt x="4900" y="14118"/>
                      <a:pt x="4778" y="13816"/>
                      <a:pt x="4778" y="13816"/>
                    </a:cubicBezTo>
                    <a:cubicBezTo>
                      <a:pt x="4778" y="13816"/>
                      <a:pt x="3191" y="13967"/>
                      <a:pt x="3191" y="13484"/>
                    </a:cubicBezTo>
                    <a:cubicBezTo>
                      <a:pt x="3191" y="12972"/>
                      <a:pt x="2947" y="11524"/>
                      <a:pt x="2703" y="11071"/>
                    </a:cubicBezTo>
                    <a:cubicBezTo>
                      <a:pt x="2581" y="10649"/>
                      <a:pt x="2947" y="9774"/>
                      <a:pt x="2947" y="9774"/>
                    </a:cubicBezTo>
                    <a:cubicBezTo>
                      <a:pt x="2947" y="9774"/>
                      <a:pt x="1483" y="9744"/>
                      <a:pt x="995" y="9713"/>
                    </a:cubicBezTo>
                    <a:cubicBezTo>
                      <a:pt x="507" y="9653"/>
                      <a:pt x="2215" y="8899"/>
                      <a:pt x="2581" y="8597"/>
                    </a:cubicBezTo>
                    <a:cubicBezTo>
                      <a:pt x="2947" y="8296"/>
                      <a:pt x="2825" y="7753"/>
                      <a:pt x="2825" y="7753"/>
                    </a:cubicBezTo>
                    <a:cubicBezTo>
                      <a:pt x="2825" y="7753"/>
                      <a:pt x="263" y="7722"/>
                      <a:pt x="141" y="7179"/>
                    </a:cubicBezTo>
                    <a:cubicBezTo>
                      <a:pt x="19" y="6667"/>
                      <a:pt x="-103" y="5882"/>
                      <a:pt x="141" y="5550"/>
                    </a:cubicBezTo>
                    <a:cubicBezTo>
                      <a:pt x="263" y="5249"/>
                      <a:pt x="385" y="5279"/>
                      <a:pt x="629" y="4856"/>
                    </a:cubicBezTo>
                    <a:cubicBezTo>
                      <a:pt x="751" y="4434"/>
                      <a:pt x="1605" y="3680"/>
                      <a:pt x="2581" y="3650"/>
                    </a:cubicBezTo>
                    <a:cubicBezTo>
                      <a:pt x="3435" y="3620"/>
                      <a:pt x="4534" y="3439"/>
                      <a:pt x="4534" y="3439"/>
                    </a:cubicBezTo>
                    <a:cubicBezTo>
                      <a:pt x="4534" y="3439"/>
                      <a:pt x="3680" y="3197"/>
                      <a:pt x="4778" y="2986"/>
                    </a:cubicBezTo>
                    <a:cubicBezTo>
                      <a:pt x="5876" y="2775"/>
                      <a:pt x="6486" y="2684"/>
                      <a:pt x="5998" y="2383"/>
                    </a:cubicBezTo>
                    <a:cubicBezTo>
                      <a:pt x="5510" y="2111"/>
                      <a:pt x="5876" y="1900"/>
                      <a:pt x="6120" y="1508"/>
                    </a:cubicBezTo>
                    <a:cubicBezTo>
                      <a:pt x="6364" y="1146"/>
                      <a:pt x="7097" y="0"/>
                      <a:pt x="101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14400">
                  <a:defRPr/>
                </a:pPr>
                <a:endParaRPr lang="es-E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38175" y="903287"/>
                <a:ext cx="368300" cy="696913"/>
              </a:xfrm>
              <a:custGeom>
                <a:avLst/>
                <a:gdLst>
                  <a:gd name="T0" fmla="*/ 10657 w 21314"/>
                  <a:gd name="T1" fmla="*/ 10364 h 20729"/>
                  <a:gd name="T2" fmla="*/ 10657 w 21314"/>
                  <a:gd name="T3" fmla="*/ 10364 h 20729"/>
                  <a:gd name="T4" fmla="*/ 10657 w 21314"/>
                  <a:gd name="T5" fmla="*/ 10364 h 20729"/>
                  <a:gd name="T6" fmla="*/ 10657 w 21314"/>
                  <a:gd name="T7" fmla="*/ 10364 h 20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314" h="20729">
                    <a:moveTo>
                      <a:pt x="0" y="533"/>
                    </a:moveTo>
                    <a:cubicBezTo>
                      <a:pt x="0" y="533"/>
                      <a:pt x="5657" y="2933"/>
                      <a:pt x="5657" y="4799"/>
                    </a:cubicBezTo>
                    <a:cubicBezTo>
                      <a:pt x="5657" y="6933"/>
                      <a:pt x="8228" y="13333"/>
                      <a:pt x="9257" y="15199"/>
                    </a:cubicBezTo>
                    <a:cubicBezTo>
                      <a:pt x="10800" y="17066"/>
                      <a:pt x="11314" y="12800"/>
                      <a:pt x="13371" y="10933"/>
                    </a:cubicBezTo>
                    <a:cubicBezTo>
                      <a:pt x="15428" y="9066"/>
                      <a:pt x="15942" y="7199"/>
                      <a:pt x="14914" y="5866"/>
                    </a:cubicBezTo>
                    <a:cubicBezTo>
                      <a:pt x="13885" y="4266"/>
                      <a:pt x="18000" y="3733"/>
                      <a:pt x="21085" y="0"/>
                    </a:cubicBezTo>
                    <a:cubicBezTo>
                      <a:pt x="21600" y="1333"/>
                      <a:pt x="21085" y="2399"/>
                      <a:pt x="21085" y="3999"/>
                    </a:cubicBezTo>
                    <a:cubicBezTo>
                      <a:pt x="21085" y="5333"/>
                      <a:pt x="16457" y="12266"/>
                      <a:pt x="14914" y="13599"/>
                    </a:cubicBezTo>
                    <a:cubicBezTo>
                      <a:pt x="13885" y="14933"/>
                      <a:pt x="10285" y="19200"/>
                      <a:pt x="10285" y="20533"/>
                    </a:cubicBezTo>
                    <a:cubicBezTo>
                      <a:pt x="9771" y="21600"/>
                      <a:pt x="6685" y="18133"/>
                      <a:pt x="4628" y="14133"/>
                    </a:cubicBezTo>
                    <a:cubicBezTo>
                      <a:pt x="3085" y="10133"/>
                      <a:pt x="0" y="4266"/>
                      <a:pt x="0" y="53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14400">
                  <a:defRPr/>
                </a:pPr>
                <a:endParaRPr lang="es-E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5201" y="2230437"/>
                <a:ext cx="84138" cy="142875"/>
              </a:xfrm>
              <a:custGeom>
                <a:avLst/>
                <a:gdLst>
                  <a:gd name="T0" fmla="*/ 10800 w 21600"/>
                  <a:gd name="T1" fmla="*/ 9466 h 18933"/>
                  <a:gd name="T2" fmla="*/ 10800 w 21600"/>
                  <a:gd name="T3" fmla="*/ 9466 h 18933"/>
                  <a:gd name="T4" fmla="*/ 10800 w 21600"/>
                  <a:gd name="T5" fmla="*/ 9466 h 18933"/>
                  <a:gd name="T6" fmla="*/ 10800 w 21600"/>
                  <a:gd name="T7" fmla="*/ 9466 h 189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18933">
                    <a:moveTo>
                      <a:pt x="4799" y="0"/>
                    </a:moveTo>
                    <a:cubicBezTo>
                      <a:pt x="4799" y="0"/>
                      <a:pt x="2399" y="13200"/>
                      <a:pt x="0" y="16799"/>
                    </a:cubicBezTo>
                    <a:cubicBezTo>
                      <a:pt x="0" y="21600"/>
                      <a:pt x="21600" y="16799"/>
                      <a:pt x="21600" y="16799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4799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14400">
                  <a:defRPr/>
                </a:pPr>
                <a:endParaRPr lang="es-E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charset="0"/>
                  <a:sym typeface="Calibri" charset="0"/>
                </a:endParaRPr>
              </a:p>
            </p:txBody>
          </p:sp>
        </p:grpSp>
        <p:grpSp>
          <p:nvGrpSpPr>
            <p:cNvPr id="51" name="Group 32"/>
            <p:cNvGrpSpPr>
              <a:grpSpLocks/>
            </p:cNvGrpSpPr>
            <p:nvPr/>
          </p:nvGrpSpPr>
          <p:grpSpPr bwMode="auto">
            <a:xfrm>
              <a:off x="6665112" y="1802324"/>
              <a:ext cx="1246354" cy="4416610"/>
              <a:chOff x="0" y="0"/>
              <a:chExt cx="1892301" cy="6705603"/>
            </a:xfrm>
            <a:solidFill>
              <a:srgbClr val="1181AF"/>
            </a:solidFill>
          </p:grpSpPr>
          <p:sp>
            <p:nvSpPr>
              <p:cNvPr id="5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0" y="0"/>
                <a:ext cx="1892301" cy="6705603"/>
              </a:xfrm>
              <a:custGeom>
                <a:avLst/>
                <a:gdLst>
                  <a:gd name="T0" fmla="+- 0 10749 266"/>
                  <a:gd name="T1" fmla="*/ T0 w 20967"/>
                  <a:gd name="T2" fmla="*/ 10800 h 21600"/>
                  <a:gd name="T3" fmla="+- 0 10749 266"/>
                  <a:gd name="T4" fmla="*/ T3 w 20967"/>
                  <a:gd name="T5" fmla="*/ 10800 h 21600"/>
                  <a:gd name="T6" fmla="+- 0 10749 266"/>
                  <a:gd name="T7" fmla="*/ T6 w 20967"/>
                  <a:gd name="T8" fmla="*/ 10800 h 21600"/>
                  <a:gd name="T9" fmla="+- 0 10749 266"/>
                  <a:gd name="T10" fmla="*/ T9 w 20967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967" h="21600">
                    <a:moveTo>
                      <a:pt x="12347" y="0"/>
                    </a:moveTo>
                    <a:cubicBezTo>
                      <a:pt x="10928" y="0"/>
                      <a:pt x="8720" y="414"/>
                      <a:pt x="8720" y="1059"/>
                    </a:cubicBezTo>
                    <a:cubicBezTo>
                      <a:pt x="8720" y="1704"/>
                      <a:pt x="8878" y="1980"/>
                      <a:pt x="9036" y="2210"/>
                    </a:cubicBezTo>
                    <a:cubicBezTo>
                      <a:pt x="9193" y="2394"/>
                      <a:pt x="9509" y="2394"/>
                      <a:pt x="9509" y="2394"/>
                    </a:cubicBezTo>
                    <a:cubicBezTo>
                      <a:pt x="9509" y="2394"/>
                      <a:pt x="9351" y="2809"/>
                      <a:pt x="9824" y="2901"/>
                    </a:cubicBezTo>
                    <a:cubicBezTo>
                      <a:pt x="10297" y="3039"/>
                      <a:pt x="10455" y="3039"/>
                      <a:pt x="10455" y="3177"/>
                    </a:cubicBezTo>
                    <a:cubicBezTo>
                      <a:pt x="10455" y="3315"/>
                      <a:pt x="10139" y="3454"/>
                      <a:pt x="9666" y="3592"/>
                    </a:cubicBezTo>
                    <a:cubicBezTo>
                      <a:pt x="9351" y="3730"/>
                      <a:pt x="7617" y="3868"/>
                      <a:pt x="6671" y="3960"/>
                    </a:cubicBezTo>
                    <a:cubicBezTo>
                      <a:pt x="5567" y="4098"/>
                      <a:pt x="4936" y="4237"/>
                      <a:pt x="4306" y="4605"/>
                    </a:cubicBezTo>
                    <a:cubicBezTo>
                      <a:pt x="3833" y="4927"/>
                      <a:pt x="3044" y="5388"/>
                      <a:pt x="1941" y="5664"/>
                    </a:cubicBezTo>
                    <a:cubicBezTo>
                      <a:pt x="995" y="5987"/>
                      <a:pt x="-266" y="6447"/>
                      <a:pt x="49" y="6908"/>
                    </a:cubicBezTo>
                    <a:cubicBezTo>
                      <a:pt x="522" y="7322"/>
                      <a:pt x="2571" y="7691"/>
                      <a:pt x="3833" y="7507"/>
                    </a:cubicBezTo>
                    <a:cubicBezTo>
                      <a:pt x="4936" y="7322"/>
                      <a:pt x="5409" y="7276"/>
                      <a:pt x="5409" y="7276"/>
                    </a:cubicBezTo>
                    <a:cubicBezTo>
                      <a:pt x="5409" y="7276"/>
                      <a:pt x="4621" y="8289"/>
                      <a:pt x="4306" y="9257"/>
                    </a:cubicBezTo>
                    <a:cubicBezTo>
                      <a:pt x="3990" y="10270"/>
                      <a:pt x="3044" y="11237"/>
                      <a:pt x="3517" y="11283"/>
                    </a:cubicBezTo>
                    <a:cubicBezTo>
                      <a:pt x="4148" y="11375"/>
                      <a:pt x="4936" y="11513"/>
                      <a:pt x="4936" y="11513"/>
                    </a:cubicBezTo>
                    <a:cubicBezTo>
                      <a:pt x="4936" y="11513"/>
                      <a:pt x="5094" y="12895"/>
                      <a:pt x="5882" y="14092"/>
                    </a:cubicBezTo>
                    <a:cubicBezTo>
                      <a:pt x="6671" y="15290"/>
                      <a:pt x="6986" y="15843"/>
                      <a:pt x="7144" y="16579"/>
                    </a:cubicBezTo>
                    <a:cubicBezTo>
                      <a:pt x="7301" y="17316"/>
                      <a:pt x="7459" y="17823"/>
                      <a:pt x="7301" y="18145"/>
                    </a:cubicBezTo>
                    <a:cubicBezTo>
                      <a:pt x="7144" y="18422"/>
                      <a:pt x="5725" y="19020"/>
                      <a:pt x="4779" y="19159"/>
                    </a:cubicBezTo>
                    <a:cubicBezTo>
                      <a:pt x="3990" y="19251"/>
                      <a:pt x="2571" y="19251"/>
                      <a:pt x="1941" y="19343"/>
                    </a:cubicBezTo>
                    <a:cubicBezTo>
                      <a:pt x="1310" y="19389"/>
                      <a:pt x="837" y="19619"/>
                      <a:pt x="2256" y="19711"/>
                    </a:cubicBezTo>
                    <a:cubicBezTo>
                      <a:pt x="3675" y="19757"/>
                      <a:pt x="6198" y="19665"/>
                      <a:pt x="6828" y="19573"/>
                    </a:cubicBezTo>
                    <a:cubicBezTo>
                      <a:pt x="7459" y="19527"/>
                      <a:pt x="8563" y="19389"/>
                      <a:pt x="8563" y="19389"/>
                    </a:cubicBezTo>
                    <a:cubicBezTo>
                      <a:pt x="8563" y="19389"/>
                      <a:pt x="8247" y="19619"/>
                      <a:pt x="9666" y="19619"/>
                    </a:cubicBezTo>
                    <a:cubicBezTo>
                      <a:pt x="11243" y="19619"/>
                      <a:pt x="11401" y="19573"/>
                      <a:pt x="11558" y="19297"/>
                    </a:cubicBezTo>
                    <a:cubicBezTo>
                      <a:pt x="11558" y="19020"/>
                      <a:pt x="11558" y="18652"/>
                      <a:pt x="11716" y="18468"/>
                    </a:cubicBezTo>
                    <a:cubicBezTo>
                      <a:pt x="12031" y="18284"/>
                      <a:pt x="10928" y="17777"/>
                      <a:pt x="11401" y="17501"/>
                    </a:cubicBezTo>
                    <a:cubicBezTo>
                      <a:pt x="12031" y="17270"/>
                      <a:pt x="12504" y="16533"/>
                      <a:pt x="12031" y="16119"/>
                    </a:cubicBezTo>
                    <a:cubicBezTo>
                      <a:pt x="11558" y="15704"/>
                      <a:pt x="12189" y="15290"/>
                      <a:pt x="12031" y="15014"/>
                    </a:cubicBezTo>
                    <a:cubicBezTo>
                      <a:pt x="11874" y="14737"/>
                      <a:pt x="11716" y="14369"/>
                      <a:pt x="11716" y="13954"/>
                    </a:cubicBezTo>
                    <a:cubicBezTo>
                      <a:pt x="11716" y="13540"/>
                      <a:pt x="11716" y="13263"/>
                      <a:pt x="11716" y="13263"/>
                    </a:cubicBezTo>
                    <a:cubicBezTo>
                      <a:pt x="11716" y="13263"/>
                      <a:pt x="12662" y="14829"/>
                      <a:pt x="12977" y="15244"/>
                    </a:cubicBezTo>
                    <a:cubicBezTo>
                      <a:pt x="13293" y="15658"/>
                      <a:pt x="13766" y="17132"/>
                      <a:pt x="13766" y="17593"/>
                    </a:cubicBezTo>
                    <a:cubicBezTo>
                      <a:pt x="13766" y="18053"/>
                      <a:pt x="14869" y="18652"/>
                      <a:pt x="14869" y="19020"/>
                    </a:cubicBezTo>
                    <a:cubicBezTo>
                      <a:pt x="15027" y="19435"/>
                      <a:pt x="15027" y="19665"/>
                      <a:pt x="15342" y="19665"/>
                    </a:cubicBezTo>
                    <a:cubicBezTo>
                      <a:pt x="15815" y="19665"/>
                      <a:pt x="15027" y="20126"/>
                      <a:pt x="14712" y="20494"/>
                    </a:cubicBezTo>
                    <a:cubicBezTo>
                      <a:pt x="14554" y="20817"/>
                      <a:pt x="13608" y="21599"/>
                      <a:pt x="15185" y="21599"/>
                    </a:cubicBezTo>
                    <a:cubicBezTo>
                      <a:pt x="16919" y="21599"/>
                      <a:pt x="18653" y="21415"/>
                      <a:pt x="18653" y="20909"/>
                    </a:cubicBezTo>
                    <a:cubicBezTo>
                      <a:pt x="18811" y="20448"/>
                      <a:pt x="18496" y="19988"/>
                      <a:pt x="18969" y="19803"/>
                    </a:cubicBezTo>
                    <a:cubicBezTo>
                      <a:pt x="19442" y="19619"/>
                      <a:pt x="19442" y="19205"/>
                      <a:pt x="19442" y="18928"/>
                    </a:cubicBezTo>
                    <a:cubicBezTo>
                      <a:pt x="19284" y="18698"/>
                      <a:pt x="19599" y="18237"/>
                      <a:pt x="19442" y="17731"/>
                    </a:cubicBezTo>
                    <a:cubicBezTo>
                      <a:pt x="19126" y="17178"/>
                      <a:pt x="19126" y="16257"/>
                      <a:pt x="18811" y="15566"/>
                    </a:cubicBezTo>
                    <a:cubicBezTo>
                      <a:pt x="18338" y="14875"/>
                      <a:pt x="18180" y="13816"/>
                      <a:pt x="18023" y="12987"/>
                    </a:cubicBezTo>
                    <a:cubicBezTo>
                      <a:pt x="17707" y="12158"/>
                      <a:pt x="17550" y="11744"/>
                      <a:pt x="17865" y="11605"/>
                    </a:cubicBezTo>
                    <a:cubicBezTo>
                      <a:pt x="18180" y="11513"/>
                      <a:pt x="19757" y="11375"/>
                      <a:pt x="20230" y="11329"/>
                    </a:cubicBezTo>
                    <a:cubicBezTo>
                      <a:pt x="20703" y="11329"/>
                      <a:pt x="19757" y="10454"/>
                      <a:pt x="19284" y="9717"/>
                    </a:cubicBezTo>
                    <a:cubicBezTo>
                      <a:pt x="18969" y="9026"/>
                      <a:pt x="18496" y="8566"/>
                      <a:pt x="18180" y="8059"/>
                    </a:cubicBezTo>
                    <a:cubicBezTo>
                      <a:pt x="17707" y="7553"/>
                      <a:pt x="17707" y="7322"/>
                      <a:pt x="18496" y="6954"/>
                    </a:cubicBezTo>
                    <a:cubicBezTo>
                      <a:pt x="19126" y="6585"/>
                      <a:pt x="20072" y="6355"/>
                      <a:pt x="20388" y="5526"/>
                    </a:cubicBezTo>
                    <a:cubicBezTo>
                      <a:pt x="20860" y="4697"/>
                      <a:pt x="21334" y="4144"/>
                      <a:pt x="20545" y="3914"/>
                    </a:cubicBezTo>
                    <a:cubicBezTo>
                      <a:pt x="19757" y="3730"/>
                      <a:pt x="18338" y="3822"/>
                      <a:pt x="17234" y="3592"/>
                    </a:cubicBezTo>
                    <a:cubicBezTo>
                      <a:pt x="16131" y="3315"/>
                      <a:pt x="15973" y="3039"/>
                      <a:pt x="15500" y="2993"/>
                    </a:cubicBezTo>
                    <a:cubicBezTo>
                      <a:pt x="15027" y="2947"/>
                      <a:pt x="14869" y="2947"/>
                      <a:pt x="14869" y="2763"/>
                    </a:cubicBezTo>
                    <a:cubicBezTo>
                      <a:pt x="14869" y="2579"/>
                      <a:pt x="15027" y="2394"/>
                      <a:pt x="15027" y="2394"/>
                    </a:cubicBezTo>
                    <a:cubicBezTo>
                      <a:pt x="15027" y="2394"/>
                      <a:pt x="15815" y="2256"/>
                      <a:pt x="15973" y="2026"/>
                    </a:cubicBezTo>
                    <a:cubicBezTo>
                      <a:pt x="16131" y="1796"/>
                      <a:pt x="16288" y="1243"/>
                      <a:pt x="16131" y="875"/>
                    </a:cubicBezTo>
                    <a:cubicBezTo>
                      <a:pt x="15815" y="506"/>
                      <a:pt x="14712" y="0"/>
                      <a:pt x="1234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14400">
                  <a:defRPr/>
                </a:pPr>
                <a:endParaRPr lang="es-E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03287" y="874713"/>
                <a:ext cx="481013" cy="3683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270" y="9969"/>
                    </a:moveTo>
                    <a:cubicBezTo>
                      <a:pt x="635" y="10800"/>
                      <a:pt x="635" y="11630"/>
                      <a:pt x="0" y="12461"/>
                    </a:cubicBezTo>
                    <a:cubicBezTo>
                      <a:pt x="635" y="15784"/>
                      <a:pt x="635" y="19107"/>
                      <a:pt x="635" y="21600"/>
                    </a:cubicBezTo>
                    <a:cubicBezTo>
                      <a:pt x="4447" y="19107"/>
                      <a:pt x="2541" y="13292"/>
                      <a:pt x="5082" y="12461"/>
                    </a:cubicBezTo>
                    <a:cubicBezTo>
                      <a:pt x="8258" y="12461"/>
                      <a:pt x="8258" y="14123"/>
                      <a:pt x="8894" y="16615"/>
                    </a:cubicBezTo>
                    <a:cubicBezTo>
                      <a:pt x="9529" y="18276"/>
                      <a:pt x="9529" y="20769"/>
                      <a:pt x="9529" y="20769"/>
                    </a:cubicBezTo>
                    <a:cubicBezTo>
                      <a:pt x="9529" y="20769"/>
                      <a:pt x="19058" y="7476"/>
                      <a:pt x="21600" y="3323"/>
                    </a:cubicBezTo>
                    <a:cubicBezTo>
                      <a:pt x="20329" y="2492"/>
                      <a:pt x="19694" y="1661"/>
                      <a:pt x="19694" y="0"/>
                    </a:cubicBezTo>
                    <a:cubicBezTo>
                      <a:pt x="16517" y="4153"/>
                      <a:pt x="9529" y="11630"/>
                      <a:pt x="5717" y="11630"/>
                    </a:cubicBezTo>
                    <a:cubicBezTo>
                      <a:pt x="3811" y="11630"/>
                      <a:pt x="2541" y="10800"/>
                      <a:pt x="1270" y="996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14400">
                  <a:defRPr/>
                </a:pPr>
                <a:endParaRPr lang="es-E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1512" y="1876426"/>
                <a:ext cx="201613" cy="284163"/>
              </a:xfrm>
              <a:custGeom>
                <a:avLst/>
                <a:gdLst>
                  <a:gd name="T0" fmla="+- 0 11600 1600"/>
                  <a:gd name="T1" fmla="*/ T0 w 20000"/>
                  <a:gd name="T2" fmla="*/ 10800 h 21600"/>
                  <a:gd name="T3" fmla="+- 0 11600 1600"/>
                  <a:gd name="T4" fmla="*/ T3 w 20000"/>
                  <a:gd name="T5" fmla="*/ 10800 h 21600"/>
                  <a:gd name="T6" fmla="+- 0 11600 1600"/>
                  <a:gd name="T7" fmla="*/ T6 w 20000"/>
                  <a:gd name="T8" fmla="*/ 10800 h 21600"/>
                  <a:gd name="T9" fmla="+- 0 11600 1600"/>
                  <a:gd name="T10" fmla="*/ T9 w 20000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0000" h="21600">
                    <a:moveTo>
                      <a:pt x="8480" y="1079"/>
                    </a:moveTo>
                    <a:cubicBezTo>
                      <a:pt x="19999" y="0"/>
                      <a:pt x="19999" y="0"/>
                      <a:pt x="19999" y="0"/>
                    </a:cubicBezTo>
                    <a:cubicBezTo>
                      <a:pt x="19999" y="0"/>
                      <a:pt x="9920" y="5400"/>
                      <a:pt x="9920" y="11879"/>
                    </a:cubicBezTo>
                    <a:cubicBezTo>
                      <a:pt x="9920" y="17279"/>
                      <a:pt x="9920" y="19440"/>
                      <a:pt x="9920" y="19440"/>
                    </a:cubicBezTo>
                    <a:cubicBezTo>
                      <a:pt x="1280" y="21599"/>
                      <a:pt x="1280" y="21599"/>
                      <a:pt x="1280" y="21599"/>
                    </a:cubicBezTo>
                    <a:cubicBezTo>
                      <a:pt x="1280" y="21599"/>
                      <a:pt x="-1600" y="15119"/>
                      <a:pt x="1280" y="9720"/>
                    </a:cubicBezTo>
                    <a:cubicBezTo>
                      <a:pt x="4159" y="4319"/>
                      <a:pt x="7039" y="2159"/>
                      <a:pt x="8480" y="107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14400">
                  <a:defRPr/>
                </a:pPr>
                <a:endParaRPr lang="es-E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charset="0"/>
                  <a:sym typeface="Calibri" charset="0"/>
                </a:endParaRPr>
              </a:p>
            </p:txBody>
          </p:sp>
          <p:sp>
            <p:nvSpPr>
              <p:cNvPr id="5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74687" y="2559051"/>
                <a:ext cx="84138" cy="24765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99" y="0"/>
                    </a:moveTo>
                    <a:cubicBezTo>
                      <a:pt x="14399" y="0"/>
                      <a:pt x="18000" y="11435"/>
                      <a:pt x="18000" y="16517"/>
                    </a:cubicBezTo>
                    <a:cubicBezTo>
                      <a:pt x="21600" y="20329"/>
                      <a:pt x="21600" y="21599"/>
                      <a:pt x="21600" y="21599"/>
                    </a:cubicBezTo>
                    <a:cubicBezTo>
                      <a:pt x="0" y="20329"/>
                      <a:pt x="0" y="20329"/>
                      <a:pt x="0" y="20329"/>
                    </a:cubicBezTo>
                    <a:cubicBezTo>
                      <a:pt x="0" y="20329"/>
                      <a:pt x="3599" y="10164"/>
                      <a:pt x="14399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lc="http://schemas.openxmlformats.org/drawingml/2006/lockedCanvas"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lc="http://schemas.openxmlformats.org/drawingml/2006/lockedCanvas"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45719" tIns="45719" rIns="45719" bIns="45719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14400">
                  <a:defRPr/>
                </a:pPr>
                <a:endParaRPr lang="es-ES" sz="1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charset="0"/>
                  <a:sym typeface="Calibri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1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出自【趣你的PPT】(微信:qunideppt)：最优质的PPT资源库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7174" y="2009775"/>
            <a:ext cx="4708924" cy="4848225"/>
          </a:xfrm>
          <a:prstGeom prst="rect">
            <a:avLst/>
          </a:prstGeom>
        </p:spPr>
      </p:pic>
      <p:sp>
        <p:nvSpPr>
          <p:cNvPr id="35" name="出自【趣你的PPT】(微信:qunideppt)：最优质的PPT资源库"/>
          <p:cNvSpPr txBox="1"/>
          <p:nvPr/>
        </p:nvSpPr>
        <p:spPr>
          <a:xfrm>
            <a:off x="3025438" y="2241685"/>
            <a:ext cx="7694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3025438" y="2597088"/>
            <a:ext cx="1900794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3025439" y="3241810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优势二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出自【趣你的PPT】(微信:qunideppt)：最优质的PPT资源库"/>
          <p:cNvSpPr txBox="1"/>
          <p:nvPr/>
        </p:nvSpPr>
        <p:spPr>
          <a:xfrm>
            <a:off x="3025438" y="3597213"/>
            <a:ext cx="1900794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/>
          <p:nvPr/>
        </p:nvSpPr>
        <p:spPr>
          <a:xfrm>
            <a:off x="3025438" y="4241935"/>
            <a:ext cx="7694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优势三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 txBox="1"/>
          <p:nvPr/>
        </p:nvSpPr>
        <p:spPr>
          <a:xfrm>
            <a:off x="3025438" y="4597338"/>
            <a:ext cx="1900794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 txBox="1"/>
          <p:nvPr/>
        </p:nvSpPr>
        <p:spPr>
          <a:xfrm>
            <a:off x="3025438" y="5242060"/>
            <a:ext cx="7694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500" b="1">
                <a:solidFill>
                  <a:srgbClr val="404040"/>
                </a:solidFill>
              </a:defRPr>
            </a:lvl1pPr>
          </a:lstStyle>
          <a:p>
            <a:pPr algn="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优势四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3025438" y="5597463"/>
            <a:ext cx="1900794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6817">
              <a:spcBef>
                <a:spcPct val="20000"/>
              </a:spcBef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3" name="出自【趣你的PPT】(微信:qunideppt)：最优质的PPT资源库"/>
          <p:cNvCxnSpPr/>
          <p:nvPr/>
        </p:nvCxnSpPr>
        <p:spPr>
          <a:xfrm>
            <a:off x="2314575" y="2124075"/>
            <a:ext cx="0" cy="38903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出自【趣你的PPT】(微信:qunideppt)：最优质的PPT资源库"/>
          <p:cNvSpPr/>
          <p:nvPr/>
        </p:nvSpPr>
        <p:spPr>
          <a:xfrm>
            <a:off x="2169213" y="2412422"/>
            <a:ext cx="307777" cy="307777"/>
          </a:xfrm>
          <a:prstGeom prst="ellipse">
            <a:avLst/>
          </a:prstGeom>
          <a:solidFill>
            <a:srgbClr val="0F9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>
          <a:xfrm>
            <a:off x="2169213" y="3412547"/>
            <a:ext cx="307777" cy="307777"/>
          </a:xfrm>
          <a:prstGeom prst="ellipse">
            <a:avLst/>
          </a:prstGeom>
          <a:solidFill>
            <a:srgbClr val="0F9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>
          <a:xfrm>
            <a:off x="2169213" y="4412672"/>
            <a:ext cx="307777" cy="307777"/>
          </a:xfrm>
          <a:prstGeom prst="ellipse">
            <a:avLst/>
          </a:prstGeom>
          <a:solidFill>
            <a:srgbClr val="0F9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7" name="出自【趣你的PPT】(微信:qunideppt)：最优质的PPT资源库"/>
          <p:cNvSpPr/>
          <p:nvPr/>
        </p:nvSpPr>
        <p:spPr>
          <a:xfrm>
            <a:off x="2169213" y="5412797"/>
            <a:ext cx="307777" cy="307777"/>
          </a:xfrm>
          <a:prstGeom prst="ellipse">
            <a:avLst/>
          </a:prstGeom>
          <a:solidFill>
            <a:srgbClr val="0F9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1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出自【趣你的PPT】(微信:qunideppt)：最优质的PPT资源库"/>
          <p:cNvSpPr txBox="1"/>
          <p:nvPr/>
        </p:nvSpPr>
        <p:spPr>
          <a:xfrm>
            <a:off x="5299038" y="435408"/>
            <a:ext cx="17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-1057" y="1971019"/>
            <a:ext cx="12193057" cy="4886981"/>
            <a:chOff x="-1057" y="1971019"/>
            <a:chExt cx="12193057" cy="4886981"/>
          </a:xfrm>
        </p:grpSpPr>
        <p:pic>
          <p:nvPicPr>
            <p:cNvPr id="23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57" y="2450210"/>
              <a:ext cx="12193057" cy="4407790"/>
            </a:xfrm>
            <a:prstGeom prst="rect">
              <a:avLst/>
            </a:prstGeom>
          </p:spPr>
        </p:pic>
        <p:cxnSp>
          <p:nvCxnSpPr>
            <p:cNvPr id="24" name="出自【趣你的PPT】(微信:qunideppt)：最优质的PPT资源库"/>
            <p:cNvCxnSpPr/>
            <p:nvPr/>
          </p:nvCxnSpPr>
          <p:spPr>
            <a:xfrm flipV="1">
              <a:off x="7127875" y="2531666"/>
              <a:ext cx="1895475" cy="61502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出自【趣你的PPT】(微信:qunideppt)：最优质的PPT资源库"/>
            <p:cNvCxnSpPr/>
            <p:nvPr/>
          </p:nvCxnSpPr>
          <p:spPr>
            <a:xfrm flipV="1">
              <a:off x="5153025" y="3160578"/>
              <a:ext cx="1974850" cy="34303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出自【趣你的PPT】(微信:qunideppt)：最优质的PPT资源库"/>
            <p:cNvCxnSpPr/>
            <p:nvPr/>
          </p:nvCxnSpPr>
          <p:spPr>
            <a:xfrm flipV="1">
              <a:off x="762000" y="4870779"/>
              <a:ext cx="1219200" cy="4572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1847850" y="4737429"/>
              <a:ext cx="266700" cy="266700"/>
            </a:xfrm>
            <a:prstGeom prst="ellipse">
              <a:avLst/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28" name="出自【趣你的PPT】(微信:qunideppt)：最优质的PPT资源库"/>
            <p:cNvCxnSpPr/>
            <p:nvPr/>
          </p:nvCxnSpPr>
          <p:spPr>
            <a:xfrm flipV="1">
              <a:off x="2095500" y="3984625"/>
              <a:ext cx="1524000" cy="857908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出自【趣你的PPT】(微信:qunideppt)：最优质的PPT资源库"/>
            <p:cNvCxnSpPr/>
            <p:nvPr/>
          </p:nvCxnSpPr>
          <p:spPr>
            <a:xfrm flipV="1">
              <a:off x="3619500" y="3479800"/>
              <a:ext cx="1590675" cy="50482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出自【趣你的PPT】(微信:qunideppt)：最优质的PPT资源库"/>
            <p:cNvSpPr/>
            <p:nvPr/>
          </p:nvSpPr>
          <p:spPr>
            <a:xfrm>
              <a:off x="5019675" y="3370262"/>
              <a:ext cx="266700" cy="266700"/>
            </a:xfrm>
            <a:prstGeom prst="ellipse">
              <a:avLst/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/>
            <p:nvPr/>
          </p:nvSpPr>
          <p:spPr>
            <a:xfrm>
              <a:off x="3486150" y="3880508"/>
              <a:ext cx="266700" cy="266700"/>
            </a:xfrm>
            <a:prstGeom prst="ellipse">
              <a:avLst/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6994525" y="3027229"/>
              <a:ext cx="266700" cy="266700"/>
            </a:xfrm>
            <a:prstGeom prst="ellipse">
              <a:avLst/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>
            <a:xfrm>
              <a:off x="8890000" y="2384425"/>
              <a:ext cx="266700" cy="266700"/>
            </a:xfrm>
            <a:prstGeom prst="ellipse">
              <a:avLst/>
            </a:pr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1476634" y="5054000"/>
              <a:ext cx="1520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1523374" y="4304803"/>
              <a:ext cx="1080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3106932" y="4210179"/>
              <a:ext cx="1520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3153672" y="3460982"/>
              <a:ext cx="1080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4699626" y="3705554"/>
              <a:ext cx="1520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6627252" y="3348826"/>
              <a:ext cx="1520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8557652" y="2729629"/>
              <a:ext cx="1520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55" name="出自【趣你的PPT】(微信:qunideppt)：最优质的PPT资源库"/>
            <p:cNvSpPr txBox="1"/>
            <p:nvPr/>
          </p:nvSpPr>
          <p:spPr>
            <a:xfrm>
              <a:off x="4692337" y="2951460"/>
              <a:ext cx="1080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6662177" y="2575965"/>
              <a:ext cx="1080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8557652" y="1971019"/>
              <a:ext cx="10801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endPara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1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3977640"/>
            <a:ext cx="8412480" cy="28803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255964" y="2537936"/>
            <a:ext cx="7366461" cy="1705035"/>
            <a:chOff x="3255964" y="2537936"/>
            <a:chExt cx="7366461" cy="1705035"/>
          </a:xfrm>
        </p:grpSpPr>
        <p:sp>
          <p:nvSpPr>
            <p:cNvPr id="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55964" y="2537936"/>
              <a:ext cx="34343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产品和运营</a:t>
              </a: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3255964" y="3319641"/>
              <a:ext cx="7366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  <p:sp>
        <p:nvSpPr>
          <p:cNvPr id="5" name="出自【趣你的PPT】(微信:qunideppt)：最优质的PPT资源库"/>
          <p:cNvSpPr txBox="1"/>
          <p:nvPr/>
        </p:nvSpPr>
        <p:spPr>
          <a:xfrm>
            <a:off x="221208" y="5345490"/>
            <a:ext cx="6236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rgbClr val="2A2B2D"/>
                </a:solidFill>
                <a:latin typeface="Agency FB" panose="020B0503020202020204" pitchFamily="34" charset="0"/>
              </a:rPr>
              <a:t>PART THREE</a:t>
            </a:r>
            <a:endParaRPr lang="zh-CN" altLang="en-US" sz="8800" dirty="0">
              <a:solidFill>
                <a:srgbClr val="2A2B2D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343526" y="5808344"/>
            <a:ext cx="3749040" cy="1050607"/>
          </a:xfrm>
          <a:custGeom>
            <a:avLst/>
            <a:gdLst>
              <a:gd name="connsiteX0" fmla="*/ 0 w 3352800"/>
              <a:gd name="connsiteY0" fmla="*/ 1143000 h 1143000"/>
              <a:gd name="connsiteX1" fmla="*/ 1676400 w 3352800"/>
              <a:gd name="connsiteY1" fmla="*/ 0 h 1143000"/>
              <a:gd name="connsiteX2" fmla="*/ 3352800 w 3352800"/>
              <a:gd name="connsiteY2" fmla="*/ 1143000 h 1143000"/>
              <a:gd name="connsiteX3" fmla="*/ 0 w 3352800"/>
              <a:gd name="connsiteY3" fmla="*/ 1143000 h 1143000"/>
              <a:gd name="connsiteX0" fmla="*/ 960120 w 4312920"/>
              <a:gd name="connsiteY0" fmla="*/ 137160 h 137160"/>
              <a:gd name="connsiteX1" fmla="*/ 0 w 4312920"/>
              <a:gd name="connsiteY1" fmla="*/ 0 h 137160"/>
              <a:gd name="connsiteX2" fmla="*/ 4312920 w 4312920"/>
              <a:gd name="connsiteY2" fmla="*/ 137160 h 137160"/>
              <a:gd name="connsiteX3" fmla="*/ 960120 w 4312920"/>
              <a:gd name="connsiteY3" fmla="*/ 137160 h 137160"/>
              <a:gd name="connsiteX0" fmla="*/ 1996440 w 4312920"/>
              <a:gd name="connsiteY0" fmla="*/ 1051560 h 1051560"/>
              <a:gd name="connsiteX1" fmla="*/ 0 w 4312920"/>
              <a:gd name="connsiteY1" fmla="*/ 0 h 1051560"/>
              <a:gd name="connsiteX2" fmla="*/ 4312920 w 4312920"/>
              <a:gd name="connsiteY2" fmla="*/ 137160 h 1051560"/>
              <a:gd name="connsiteX3" fmla="*/ 1996440 w 4312920"/>
              <a:gd name="connsiteY3" fmla="*/ 1051560 h 1051560"/>
              <a:gd name="connsiteX0" fmla="*/ 1996440 w 3749040"/>
              <a:gd name="connsiteY0" fmla="*/ 1051560 h 1051560"/>
              <a:gd name="connsiteX1" fmla="*/ 0 w 3749040"/>
              <a:gd name="connsiteY1" fmla="*/ 0 h 1051560"/>
              <a:gd name="connsiteX2" fmla="*/ 3749040 w 3749040"/>
              <a:gd name="connsiteY2" fmla="*/ 1036320 h 1051560"/>
              <a:gd name="connsiteX3" fmla="*/ 1996440 w 3749040"/>
              <a:gd name="connsiteY3" fmla="*/ 1051560 h 1051560"/>
              <a:gd name="connsiteX0" fmla="*/ 1996440 w 3749040"/>
              <a:gd name="connsiteY0" fmla="*/ 1018223 h 1036320"/>
              <a:gd name="connsiteX1" fmla="*/ 0 w 3749040"/>
              <a:gd name="connsiteY1" fmla="*/ 0 h 1036320"/>
              <a:gd name="connsiteX2" fmla="*/ 3749040 w 3749040"/>
              <a:gd name="connsiteY2" fmla="*/ 1036320 h 1036320"/>
              <a:gd name="connsiteX3" fmla="*/ 1996440 w 3749040"/>
              <a:gd name="connsiteY3" fmla="*/ 1018223 h 1036320"/>
              <a:gd name="connsiteX0" fmla="*/ 1986915 w 3739515"/>
              <a:gd name="connsiteY0" fmla="*/ 1046798 h 1064895"/>
              <a:gd name="connsiteX1" fmla="*/ 0 w 3739515"/>
              <a:gd name="connsiteY1" fmla="*/ 0 h 1064895"/>
              <a:gd name="connsiteX2" fmla="*/ 3739515 w 3739515"/>
              <a:gd name="connsiteY2" fmla="*/ 1064895 h 1064895"/>
              <a:gd name="connsiteX3" fmla="*/ 1986915 w 3739515"/>
              <a:gd name="connsiteY3" fmla="*/ 1046798 h 1064895"/>
              <a:gd name="connsiteX0" fmla="*/ 1986915 w 3749040"/>
              <a:gd name="connsiteY0" fmla="*/ 1046798 h 1050607"/>
              <a:gd name="connsiteX1" fmla="*/ 0 w 3749040"/>
              <a:gd name="connsiteY1" fmla="*/ 0 h 1050607"/>
              <a:gd name="connsiteX2" fmla="*/ 3749040 w 3749040"/>
              <a:gd name="connsiteY2" fmla="*/ 1050607 h 1050607"/>
              <a:gd name="connsiteX3" fmla="*/ 1986915 w 3749040"/>
              <a:gd name="connsiteY3" fmla="*/ 1046798 h 10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40" h="1050607">
                <a:moveTo>
                  <a:pt x="1986915" y="1046798"/>
                </a:moveTo>
                <a:lnTo>
                  <a:pt x="0" y="0"/>
                </a:lnTo>
                <a:lnTo>
                  <a:pt x="3749040" y="1050607"/>
                </a:lnTo>
                <a:lnTo>
                  <a:pt x="1986915" y="1046798"/>
                </a:lnTo>
                <a:close/>
              </a:path>
            </a:pathLst>
          </a:custGeom>
          <a:solidFill>
            <a:srgbClr val="0F9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8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产品和运营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201095" y="435408"/>
            <a:ext cx="2206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出自【趣你的PPT】(微信:qunideppt)：最优质的PPT资源库"/>
          <p:cNvGrpSpPr/>
          <p:nvPr/>
        </p:nvGrpSpPr>
        <p:grpSpPr>
          <a:xfrm>
            <a:off x="0" y="1719514"/>
            <a:ext cx="11430846" cy="4340133"/>
            <a:chOff x="0" y="1719514"/>
            <a:chExt cx="11430846" cy="4340133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0" y="1719514"/>
              <a:ext cx="6426200" cy="4271711"/>
            </a:xfrm>
            <a:prstGeom prst="rect">
              <a:avLst/>
            </a:prstGeom>
            <a:pattFill prst="lgCheck">
              <a:fgClr>
                <a:srgbClr val="535353"/>
              </a:fgClr>
              <a:bgClr>
                <a:srgbClr val="383838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7130501" y="2204007"/>
              <a:ext cx="419563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7117801" y="1817062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外观说明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7117801" y="3705836"/>
              <a:ext cx="4274945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7130501" y="3326013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性能说明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7155901" y="5197873"/>
              <a:ext cx="4274945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7130501" y="4877396"/>
              <a:ext cx="102592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价格战略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6843481" y="1873148"/>
              <a:ext cx="182311" cy="182311"/>
            </a:xfrm>
            <a:prstGeom prst="ellips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6843481" y="3388745"/>
              <a:ext cx="182311" cy="182311"/>
            </a:xfrm>
            <a:prstGeom prst="ellips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6843481" y="4940128"/>
              <a:ext cx="182311" cy="182311"/>
            </a:xfrm>
            <a:prstGeom prst="ellips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t="4745" b="11261"/>
            <a:stretch/>
          </p:blipFill>
          <p:spPr>
            <a:xfrm>
              <a:off x="0" y="1736725"/>
              <a:ext cx="6426200" cy="42545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250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产品和运营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824507" y="435408"/>
            <a:ext cx="28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产品核心竞争力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1884655" y="1940052"/>
            <a:ext cx="8341270" cy="3658831"/>
            <a:chOff x="1884655" y="1940052"/>
            <a:chExt cx="8341270" cy="3658831"/>
          </a:xfrm>
        </p:grpSpPr>
        <p:cxnSp>
          <p:nvCxnSpPr>
            <p:cNvPr id="9" name="出自【趣你的PPT】(微信:qunideppt)：最优质的PPT资源库"/>
            <p:cNvCxnSpPr/>
            <p:nvPr/>
          </p:nvCxnSpPr>
          <p:spPr bwMode="auto">
            <a:xfrm>
              <a:off x="4390964" y="1940052"/>
              <a:ext cx="0" cy="3525395"/>
            </a:xfrm>
            <a:prstGeom prst="line">
              <a:avLst/>
            </a:prstGeom>
            <a:ln w="12700">
              <a:solidFill>
                <a:srgbClr val="ADBAC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出自【趣你的PPT】(微信:qunideppt)：最优质的PPT资源库"/>
            <p:cNvCxnSpPr/>
            <p:nvPr/>
          </p:nvCxnSpPr>
          <p:spPr bwMode="auto">
            <a:xfrm>
              <a:off x="7587554" y="1940052"/>
              <a:ext cx="0" cy="3525395"/>
            </a:xfrm>
            <a:prstGeom prst="line">
              <a:avLst/>
            </a:prstGeom>
            <a:ln w="12700">
              <a:solidFill>
                <a:srgbClr val="ADBAC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2177352" y="2083118"/>
              <a:ext cx="1356360" cy="1356360"/>
            </a:xfrm>
            <a:prstGeom prst="ellips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5345366" y="2082168"/>
              <a:ext cx="1356360" cy="1358264"/>
            </a:xfrm>
            <a:prstGeom prst="ellips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6200" tIns="609442" rIns="76201" bIns="609441" numCol="1" spcCol="1270" anchor="t" anchorCtr="0">
              <a:noAutofit/>
            </a:bodyPr>
            <a:lstStyle/>
            <a:p>
              <a:pPr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 bwMode="auto">
            <a:xfrm>
              <a:off x="8543862" y="2082168"/>
              <a:ext cx="1356360" cy="1358264"/>
            </a:xfrm>
            <a:prstGeom prst="ellips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862021" y="2545073"/>
              <a:ext cx="378949" cy="423074"/>
              <a:chOff x="6016626" y="5110164"/>
              <a:chExt cx="231775" cy="258763"/>
            </a:xfrm>
            <a:solidFill>
              <a:schemeClr val="bg1"/>
            </a:solidFill>
          </p:grpSpPr>
          <p:sp>
            <p:nvSpPr>
              <p:cNvPr id="1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119813" y="5281614"/>
                <a:ext cx="23813" cy="873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16626" y="5110164"/>
                <a:ext cx="207963" cy="73025"/>
              </a:xfrm>
              <a:custGeom>
                <a:avLst/>
                <a:gdLst>
                  <a:gd name="T0" fmla="*/ 115 w 231"/>
                  <a:gd name="T1" fmla="*/ 28 h 81"/>
                  <a:gd name="T2" fmla="*/ 30 w 231"/>
                  <a:gd name="T3" fmla="*/ 28 h 81"/>
                  <a:gd name="T4" fmla="*/ 25 w 231"/>
                  <a:gd name="T5" fmla="*/ 30 h 81"/>
                  <a:gd name="T6" fmla="*/ 2 w 231"/>
                  <a:gd name="T7" fmla="*/ 50 h 81"/>
                  <a:gd name="T8" fmla="*/ 0 w 231"/>
                  <a:gd name="T9" fmla="*/ 54 h 81"/>
                  <a:gd name="T10" fmla="*/ 0 w 231"/>
                  <a:gd name="T11" fmla="*/ 55 h 81"/>
                  <a:gd name="T12" fmla="*/ 2 w 231"/>
                  <a:gd name="T13" fmla="*/ 60 h 81"/>
                  <a:gd name="T14" fmla="*/ 25 w 231"/>
                  <a:gd name="T15" fmla="*/ 79 h 81"/>
                  <a:gd name="T16" fmla="*/ 30 w 231"/>
                  <a:gd name="T17" fmla="*/ 81 h 81"/>
                  <a:gd name="T18" fmla="*/ 229 w 231"/>
                  <a:gd name="T19" fmla="*/ 81 h 81"/>
                  <a:gd name="T20" fmla="*/ 231 w 231"/>
                  <a:gd name="T21" fmla="*/ 78 h 81"/>
                  <a:gd name="T22" fmla="*/ 231 w 231"/>
                  <a:gd name="T23" fmla="*/ 31 h 81"/>
                  <a:gd name="T24" fmla="*/ 229 w 231"/>
                  <a:gd name="T25" fmla="*/ 28 h 81"/>
                  <a:gd name="T26" fmla="*/ 142 w 231"/>
                  <a:gd name="T27" fmla="*/ 28 h 81"/>
                  <a:gd name="T28" fmla="*/ 142 w 231"/>
                  <a:gd name="T29" fmla="*/ 13 h 81"/>
                  <a:gd name="T30" fmla="*/ 142 w 231"/>
                  <a:gd name="T31" fmla="*/ 0 h 81"/>
                  <a:gd name="T32" fmla="*/ 115 w 231"/>
                  <a:gd name="T33" fmla="*/ 0 h 81"/>
                  <a:gd name="T34" fmla="*/ 115 w 231"/>
                  <a:gd name="T35" fmla="*/ 13 h 81"/>
                  <a:gd name="T36" fmla="*/ 115 w 231"/>
                  <a:gd name="T37" fmla="*/ 2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1" h="81">
                    <a:moveTo>
                      <a:pt x="115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28" y="28"/>
                      <a:pt x="26" y="29"/>
                      <a:pt x="25" y="30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1" y="51"/>
                      <a:pt x="0" y="53"/>
                      <a:pt x="0" y="5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56"/>
                      <a:pt x="1" y="59"/>
                      <a:pt x="2" y="60"/>
                    </a:cubicBezTo>
                    <a:cubicBezTo>
                      <a:pt x="25" y="79"/>
                      <a:pt x="25" y="79"/>
                      <a:pt x="25" y="79"/>
                    </a:cubicBezTo>
                    <a:cubicBezTo>
                      <a:pt x="26" y="80"/>
                      <a:pt x="28" y="81"/>
                      <a:pt x="30" y="81"/>
                    </a:cubicBezTo>
                    <a:cubicBezTo>
                      <a:pt x="229" y="81"/>
                      <a:pt x="229" y="81"/>
                      <a:pt x="229" y="81"/>
                    </a:cubicBezTo>
                    <a:cubicBezTo>
                      <a:pt x="230" y="81"/>
                      <a:pt x="231" y="80"/>
                      <a:pt x="231" y="78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31" y="30"/>
                      <a:pt x="230" y="28"/>
                      <a:pt x="229" y="28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13"/>
                      <a:pt x="115" y="13"/>
                      <a:pt x="115" y="13"/>
                    </a:cubicBezTo>
                    <a:lnTo>
                      <a:pt x="11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040438" y="5197476"/>
                <a:ext cx="207963" cy="71438"/>
              </a:xfrm>
              <a:custGeom>
                <a:avLst/>
                <a:gdLst>
                  <a:gd name="T0" fmla="*/ 89 w 231"/>
                  <a:gd name="T1" fmla="*/ 27 h 80"/>
                  <a:gd name="T2" fmla="*/ 3 w 231"/>
                  <a:gd name="T3" fmla="*/ 27 h 80"/>
                  <a:gd name="T4" fmla="*/ 0 w 231"/>
                  <a:gd name="T5" fmla="*/ 30 h 80"/>
                  <a:gd name="T6" fmla="*/ 0 w 231"/>
                  <a:gd name="T7" fmla="*/ 77 h 80"/>
                  <a:gd name="T8" fmla="*/ 3 w 231"/>
                  <a:gd name="T9" fmla="*/ 80 h 80"/>
                  <a:gd name="T10" fmla="*/ 202 w 231"/>
                  <a:gd name="T11" fmla="*/ 80 h 80"/>
                  <a:gd name="T12" fmla="*/ 206 w 231"/>
                  <a:gd name="T13" fmla="*/ 78 h 80"/>
                  <a:gd name="T14" fmla="*/ 229 w 231"/>
                  <a:gd name="T15" fmla="*/ 59 h 80"/>
                  <a:gd name="T16" fmla="*/ 231 w 231"/>
                  <a:gd name="T17" fmla="*/ 54 h 80"/>
                  <a:gd name="T18" fmla="*/ 231 w 231"/>
                  <a:gd name="T19" fmla="*/ 53 h 80"/>
                  <a:gd name="T20" fmla="*/ 229 w 231"/>
                  <a:gd name="T21" fmla="*/ 49 h 80"/>
                  <a:gd name="T22" fmla="*/ 206 w 231"/>
                  <a:gd name="T23" fmla="*/ 29 h 80"/>
                  <a:gd name="T24" fmla="*/ 202 w 231"/>
                  <a:gd name="T25" fmla="*/ 27 h 80"/>
                  <a:gd name="T26" fmla="*/ 116 w 231"/>
                  <a:gd name="T27" fmla="*/ 27 h 80"/>
                  <a:gd name="T28" fmla="*/ 116 w 231"/>
                  <a:gd name="T29" fmla="*/ 12 h 80"/>
                  <a:gd name="T30" fmla="*/ 116 w 231"/>
                  <a:gd name="T31" fmla="*/ 1 h 80"/>
                  <a:gd name="T32" fmla="*/ 116 w 231"/>
                  <a:gd name="T33" fmla="*/ 0 h 80"/>
                  <a:gd name="T34" fmla="*/ 89 w 231"/>
                  <a:gd name="T35" fmla="*/ 0 h 80"/>
                  <a:gd name="T36" fmla="*/ 89 w 231"/>
                  <a:gd name="T37" fmla="*/ 1 h 80"/>
                  <a:gd name="T38" fmla="*/ 89 w 231"/>
                  <a:gd name="T39" fmla="*/ 12 h 80"/>
                  <a:gd name="T40" fmla="*/ 89 w 231"/>
                  <a:gd name="T41" fmla="*/ 2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1" h="80">
                    <a:moveTo>
                      <a:pt x="89" y="27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1" y="27"/>
                      <a:pt x="0" y="29"/>
                      <a:pt x="0" y="30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9"/>
                      <a:pt x="1" y="80"/>
                      <a:pt x="3" y="80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3" y="80"/>
                      <a:pt x="205" y="79"/>
                      <a:pt x="206" y="78"/>
                    </a:cubicBezTo>
                    <a:cubicBezTo>
                      <a:pt x="229" y="59"/>
                      <a:pt x="229" y="59"/>
                      <a:pt x="229" y="59"/>
                    </a:cubicBezTo>
                    <a:cubicBezTo>
                      <a:pt x="230" y="58"/>
                      <a:pt x="231" y="55"/>
                      <a:pt x="231" y="54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31" y="52"/>
                      <a:pt x="230" y="50"/>
                      <a:pt x="229" y="49"/>
                    </a:cubicBezTo>
                    <a:cubicBezTo>
                      <a:pt x="206" y="29"/>
                      <a:pt x="206" y="29"/>
                      <a:pt x="206" y="29"/>
                    </a:cubicBezTo>
                    <a:cubicBezTo>
                      <a:pt x="205" y="28"/>
                      <a:pt x="203" y="27"/>
                      <a:pt x="202" y="27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12"/>
                      <a:pt x="89" y="12"/>
                      <a:pt x="89" y="12"/>
                    </a:cubicBezTo>
                    <a:lnTo>
                      <a:pt x="8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057121" y="2593091"/>
              <a:ext cx="360779" cy="423072"/>
              <a:chOff x="6537326" y="5110164"/>
              <a:chExt cx="220662" cy="258762"/>
            </a:xfrm>
            <a:solidFill>
              <a:schemeClr val="bg1"/>
            </a:solidFill>
          </p:grpSpPr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0188" y="5110164"/>
                <a:ext cx="177800" cy="14922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37326" y="5111751"/>
                <a:ext cx="22225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642698" y="2542439"/>
              <a:ext cx="425668" cy="423073"/>
              <a:chOff x="5483226" y="5110164"/>
              <a:chExt cx="260350" cy="258763"/>
            </a:xfrm>
            <a:solidFill>
              <a:schemeClr val="bg1"/>
            </a:solidFill>
          </p:grpSpPr>
          <p:sp>
            <p:nvSpPr>
              <p:cNvPr id="2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22913" y="5275264"/>
                <a:ext cx="82550" cy="93663"/>
              </a:xfrm>
              <a:custGeom>
                <a:avLst/>
                <a:gdLst>
                  <a:gd name="T0" fmla="*/ 0 w 92"/>
                  <a:gd name="T1" fmla="*/ 0 h 104"/>
                  <a:gd name="T2" fmla="*/ 18 w 92"/>
                  <a:gd name="T3" fmla="*/ 24 h 104"/>
                  <a:gd name="T4" fmla="*/ 18 w 92"/>
                  <a:gd name="T5" fmla="*/ 89 h 104"/>
                  <a:gd name="T6" fmla="*/ 33 w 92"/>
                  <a:gd name="T7" fmla="*/ 104 h 104"/>
                  <a:gd name="T8" fmla="*/ 76 w 92"/>
                  <a:gd name="T9" fmla="*/ 104 h 104"/>
                  <a:gd name="T10" fmla="*/ 92 w 92"/>
                  <a:gd name="T11" fmla="*/ 89 h 104"/>
                  <a:gd name="T12" fmla="*/ 74 w 92"/>
                  <a:gd name="T13" fmla="*/ 24 h 104"/>
                  <a:gd name="T14" fmla="*/ 84 w 92"/>
                  <a:gd name="T15" fmla="*/ 9 h 104"/>
                  <a:gd name="T16" fmla="*/ 22 w 92"/>
                  <a:gd name="T17" fmla="*/ 2 h 104"/>
                  <a:gd name="T18" fmla="*/ 0 w 9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04">
                    <a:moveTo>
                      <a:pt x="0" y="0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18" y="97"/>
                      <a:pt x="25" y="104"/>
                      <a:pt x="33" y="104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85" y="104"/>
                      <a:pt x="92" y="97"/>
                      <a:pt x="92" y="89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62" y="5"/>
                      <a:pt x="40" y="2"/>
                      <a:pt x="22" y="2"/>
                    </a:cubicBezTo>
                    <a:cubicBezTo>
                      <a:pt x="14" y="2"/>
                      <a:pt x="7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564188" y="5110164"/>
                <a:ext cx="179388" cy="196850"/>
              </a:xfrm>
              <a:custGeom>
                <a:avLst/>
                <a:gdLst>
                  <a:gd name="T0" fmla="*/ 0 w 198"/>
                  <a:gd name="T1" fmla="*/ 160 h 219"/>
                  <a:gd name="T2" fmla="*/ 198 w 198"/>
                  <a:gd name="T3" fmla="*/ 219 h 219"/>
                  <a:gd name="T4" fmla="*/ 198 w 198"/>
                  <a:gd name="T5" fmla="*/ 0 h 219"/>
                  <a:gd name="T6" fmla="*/ 0 w 198"/>
                  <a:gd name="T7" fmla="*/ 59 h 219"/>
                  <a:gd name="T8" fmla="*/ 0 w 198"/>
                  <a:gd name="T9" fmla="*/ 1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19">
                    <a:moveTo>
                      <a:pt x="0" y="160"/>
                    </a:moveTo>
                    <a:cubicBezTo>
                      <a:pt x="78" y="168"/>
                      <a:pt x="185" y="207"/>
                      <a:pt x="198" y="219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82" y="14"/>
                      <a:pt x="77" y="52"/>
                      <a:pt x="0" y="59"/>
                    </a:cubicBez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483226" y="5164139"/>
                <a:ext cx="52388" cy="88900"/>
              </a:xfrm>
              <a:custGeom>
                <a:avLst/>
                <a:gdLst>
                  <a:gd name="T0" fmla="*/ 57 w 57"/>
                  <a:gd name="T1" fmla="*/ 98 h 98"/>
                  <a:gd name="T2" fmla="*/ 57 w 57"/>
                  <a:gd name="T3" fmla="*/ 0 h 98"/>
                  <a:gd name="T4" fmla="*/ 0 w 57"/>
                  <a:gd name="T5" fmla="*/ 49 h 98"/>
                  <a:gd name="T6" fmla="*/ 57 w 57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98">
                    <a:moveTo>
                      <a:pt x="57" y="98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1" y="3"/>
                      <a:pt x="0" y="31"/>
                      <a:pt x="0" y="49"/>
                    </a:cubicBezTo>
                    <a:cubicBezTo>
                      <a:pt x="0" y="68"/>
                      <a:pt x="10" y="94"/>
                      <a:pt x="57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1884655" y="4090778"/>
              <a:ext cx="2077683" cy="150810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2276330" y="3709414"/>
              <a:ext cx="129433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核心竞争力一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/>
            <p:nvPr/>
          </p:nvSpPr>
          <p:spPr>
            <a:xfrm>
              <a:off x="4949184" y="4090778"/>
              <a:ext cx="2077683" cy="150810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5340859" y="3709414"/>
              <a:ext cx="129433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核心竞争力一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/>
            <p:nvPr/>
          </p:nvSpPr>
          <p:spPr>
            <a:xfrm>
              <a:off x="8148242" y="4090778"/>
              <a:ext cx="2077683" cy="150810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</a:t>
              </a:r>
              <a:r>
                <a:rPr lang="zh-CN" altLang="en-US" sz="14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8539917" y="3709414"/>
              <a:ext cx="129433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核心竞争力一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47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产品和运营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987885" y="435408"/>
            <a:ext cx="2818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销售渠道铺设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770427" y="1449704"/>
            <a:ext cx="11294503" cy="4782532"/>
            <a:chOff x="770427" y="1449704"/>
            <a:chExt cx="11294503" cy="4782532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 rot="1544974">
              <a:off x="4757167" y="1449704"/>
              <a:ext cx="2930573" cy="2930573"/>
            </a:xfrm>
            <a:custGeom>
              <a:avLst/>
              <a:gdLst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83955 w 2567281"/>
                <a:gd name="connsiteY36" fmla="*/ 92469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757 w 2567281"/>
                <a:gd name="connsiteY36" fmla="*/ 82574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6436 w 2567281"/>
                <a:gd name="connsiteY36" fmla="*/ 91867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46351 w 2567281"/>
                <a:gd name="connsiteY36" fmla="*/ 894601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22275 w 2567281"/>
                <a:gd name="connsiteY36" fmla="*/ 84468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703438 w 2567281"/>
                <a:gd name="connsiteY6" fmla="*/ 304134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67281" h="2567281">
                  <a:moveTo>
                    <a:pt x="542723" y="237362"/>
                  </a:moveTo>
                  <a:cubicBezTo>
                    <a:pt x="669691" y="272098"/>
                    <a:pt x="758341" y="386844"/>
                    <a:pt x="923626" y="341570"/>
                  </a:cubicBezTo>
                  <a:cubicBezTo>
                    <a:pt x="1057958" y="257868"/>
                    <a:pt x="1044307" y="122483"/>
                    <a:pt x="1104648" y="12940"/>
                  </a:cubicBezTo>
                  <a:lnTo>
                    <a:pt x="1219853" y="1549"/>
                  </a:lnTo>
                  <a:cubicBezTo>
                    <a:pt x="1303105" y="-2556"/>
                    <a:pt x="1386072" y="1534"/>
                    <a:pt x="1467606" y="13418"/>
                  </a:cubicBezTo>
                  <a:lnTo>
                    <a:pt x="1496875" y="19128"/>
                  </a:lnTo>
                  <a:cubicBezTo>
                    <a:pt x="1540772" y="126168"/>
                    <a:pt x="1553691" y="232767"/>
                    <a:pt x="1628565" y="340248"/>
                  </a:cubicBezTo>
                  <a:cubicBezTo>
                    <a:pt x="1836513" y="363909"/>
                    <a:pt x="1897362" y="273938"/>
                    <a:pt x="2031761" y="240783"/>
                  </a:cubicBezTo>
                  <a:lnTo>
                    <a:pt x="2034286" y="242421"/>
                  </a:lnTo>
                  <a:cubicBezTo>
                    <a:pt x="2135070" y="314944"/>
                    <a:pt x="2226168" y="402746"/>
                    <a:pt x="2303706" y="504477"/>
                  </a:cubicBezTo>
                  <a:lnTo>
                    <a:pt x="2313004" y="518043"/>
                  </a:lnTo>
                  <a:cubicBezTo>
                    <a:pt x="2281386" y="632502"/>
                    <a:pt x="2200735" y="709083"/>
                    <a:pt x="2218151" y="861420"/>
                  </a:cubicBezTo>
                  <a:cubicBezTo>
                    <a:pt x="2351180" y="1041595"/>
                    <a:pt x="2437820" y="998031"/>
                    <a:pt x="2547655" y="1066337"/>
                  </a:cubicBezTo>
                  <a:lnTo>
                    <a:pt x="2553379" y="1094904"/>
                  </a:lnTo>
                  <a:cubicBezTo>
                    <a:pt x="2565780" y="1178154"/>
                    <a:pt x="2569784" y="1261693"/>
                    <a:pt x="2565794" y="1344373"/>
                  </a:cubicBezTo>
                  <a:lnTo>
                    <a:pt x="2556882" y="1436427"/>
                  </a:lnTo>
                  <a:cubicBezTo>
                    <a:pt x="2429780" y="1491923"/>
                    <a:pt x="2335419" y="1423953"/>
                    <a:pt x="2175577" y="1602914"/>
                  </a:cubicBezTo>
                  <a:cubicBezTo>
                    <a:pt x="2142509" y="1803196"/>
                    <a:pt x="2272106" y="1894254"/>
                    <a:pt x="2320371" y="2039924"/>
                  </a:cubicBezTo>
                  <a:lnTo>
                    <a:pt x="2247295" y="2131698"/>
                  </a:lnTo>
                  <a:cubicBezTo>
                    <a:pt x="2219775" y="2162997"/>
                    <a:pt x="2190608" y="2193076"/>
                    <a:pt x="2159843" y="2221792"/>
                  </a:cubicBezTo>
                  <a:lnTo>
                    <a:pt x="2093129" y="2278108"/>
                  </a:lnTo>
                  <a:cubicBezTo>
                    <a:pt x="1947181" y="2228921"/>
                    <a:pt x="1870528" y="2100164"/>
                    <a:pt x="1655286" y="2130546"/>
                  </a:cubicBezTo>
                  <a:cubicBezTo>
                    <a:pt x="1475044" y="2264484"/>
                    <a:pt x="1517653" y="2413986"/>
                    <a:pt x="1448837" y="2555706"/>
                  </a:cubicBezTo>
                  <a:lnTo>
                    <a:pt x="1347429" y="2565733"/>
                  </a:lnTo>
                  <a:cubicBezTo>
                    <a:pt x="1305803" y="2567786"/>
                    <a:pt x="1264248" y="2567789"/>
                    <a:pt x="1222908" y="2565794"/>
                  </a:cubicBezTo>
                  <a:lnTo>
                    <a:pt x="1150390" y="2558774"/>
                  </a:lnTo>
                  <a:cubicBezTo>
                    <a:pt x="1085862" y="2410306"/>
                    <a:pt x="1108687" y="2219706"/>
                    <a:pt x="956807" y="2113371"/>
                  </a:cubicBezTo>
                  <a:cubicBezTo>
                    <a:pt x="749394" y="2069712"/>
                    <a:pt x="638284" y="2225712"/>
                    <a:pt x="479023" y="2281883"/>
                  </a:cubicBezTo>
                  <a:lnTo>
                    <a:pt x="435584" y="2247295"/>
                  </a:lnTo>
                  <a:cubicBezTo>
                    <a:pt x="404285" y="2219775"/>
                    <a:pt x="374206" y="2190608"/>
                    <a:pt x="345490" y="2159843"/>
                  </a:cubicBezTo>
                  <a:lnTo>
                    <a:pt x="271660" y="2072382"/>
                  </a:lnTo>
                  <a:cubicBezTo>
                    <a:pt x="330331" y="1914768"/>
                    <a:pt x="511586" y="1851848"/>
                    <a:pt x="447673" y="1599540"/>
                  </a:cubicBezTo>
                  <a:cubicBezTo>
                    <a:pt x="326959" y="1463311"/>
                    <a:pt x="154568" y="1475064"/>
                    <a:pt x="8015" y="1412826"/>
                  </a:cubicBezTo>
                  <a:lnTo>
                    <a:pt x="1549" y="1347429"/>
                  </a:lnTo>
                  <a:cubicBezTo>
                    <a:pt x="-2556" y="1264177"/>
                    <a:pt x="1534" y="1181210"/>
                    <a:pt x="13418" y="1099676"/>
                  </a:cubicBezTo>
                  <a:lnTo>
                    <a:pt x="14995" y="1091591"/>
                  </a:lnTo>
                  <a:cubicBezTo>
                    <a:pt x="121784" y="1013008"/>
                    <a:pt x="381694" y="1060536"/>
                    <a:pt x="397317" y="856724"/>
                  </a:cubicBezTo>
                  <a:cubicBezTo>
                    <a:pt x="496046" y="753970"/>
                    <a:pt x="366341" y="592193"/>
                    <a:pt x="279210" y="486794"/>
                  </a:cubicBezTo>
                  <a:lnTo>
                    <a:pt x="319987" y="435584"/>
                  </a:lnTo>
                  <a:cubicBezTo>
                    <a:pt x="375026" y="372987"/>
                    <a:pt x="436657" y="315268"/>
                    <a:pt x="504477" y="263576"/>
                  </a:cubicBezTo>
                  <a:lnTo>
                    <a:pt x="542723" y="237362"/>
                  </a:lnTo>
                  <a:close/>
                </a:path>
              </a:pathLst>
            </a:cu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 rot="545508">
              <a:off x="7432852" y="3260563"/>
              <a:ext cx="1659715" cy="1659715"/>
            </a:xfrm>
            <a:custGeom>
              <a:avLst/>
              <a:gdLst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83955 w 2567281"/>
                <a:gd name="connsiteY36" fmla="*/ 92469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757 w 2567281"/>
                <a:gd name="connsiteY36" fmla="*/ 82574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6436 w 2567281"/>
                <a:gd name="connsiteY36" fmla="*/ 91867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46351 w 2567281"/>
                <a:gd name="connsiteY36" fmla="*/ 894601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22275 w 2567281"/>
                <a:gd name="connsiteY36" fmla="*/ 84468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703438 w 2567281"/>
                <a:gd name="connsiteY6" fmla="*/ 304134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67281" h="2567281">
                  <a:moveTo>
                    <a:pt x="542723" y="237362"/>
                  </a:moveTo>
                  <a:cubicBezTo>
                    <a:pt x="669691" y="272098"/>
                    <a:pt x="758341" y="386844"/>
                    <a:pt x="923626" y="341570"/>
                  </a:cubicBezTo>
                  <a:cubicBezTo>
                    <a:pt x="1057958" y="257868"/>
                    <a:pt x="1044307" y="122483"/>
                    <a:pt x="1104648" y="12940"/>
                  </a:cubicBezTo>
                  <a:lnTo>
                    <a:pt x="1219853" y="1549"/>
                  </a:lnTo>
                  <a:cubicBezTo>
                    <a:pt x="1303105" y="-2556"/>
                    <a:pt x="1386072" y="1534"/>
                    <a:pt x="1467606" y="13418"/>
                  </a:cubicBezTo>
                  <a:lnTo>
                    <a:pt x="1496875" y="19128"/>
                  </a:lnTo>
                  <a:cubicBezTo>
                    <a:pt x="1540772" y="126168"/>
                    <a:pt x="1553691" y="232767"/>
                    <a:pt x="1628565" y="340248"/>
                  </a:cubicBezTo>
                  <a:cubicBezTo>
                    <a:pt x="1836513" y="363909"/>
                    <a:pt x="1897362" y="273938"/>
                    <a:pt x="2031761" y="240783"/>
                  </a:cubicBezTo>
                  <a:lnTo>
                    <a:pt x="2034286" y="242421"/>
                  </a:lnTo>
                  <a:cubicBezTo>
                    <a:pt x="2135070" y="314944"/>
                    <a:pt x="2226168" y="402746"/>
                    <a:pt x="2303706" y="504477"/>
                  </a:cubicBezTo>
                  <a:lnTo>
                    <a:pt x="2313004" y="518043"/>
                  </a:lnTo>
                  <a:cubicBezTo>
                    <a:pt x="2281386" y="632502"/>
                    <a:pt x="2200735" y="709083"/>
                    <a:pt x="2218151" y="861420"/>
                  </a:cubicBezTo>
                  <a:cubicBezTo>
                    <a:pt x="2351180" y="1041595"/>
                    <a:pt x="2437820" y="998031"/>
                    <a:pt x="2547655" y="1066337"/>
                  </a:cubicBezTo>
                  <a:lnTo>
                    <a:pt x="2553379" y="1094904"/>
                  </a:lnTo>
                  <a:cubicBezTo>
                    <a:pt x="2565780" y="1178154"/>
                    <a:pt x="2569784" y="1261693"/>
                    <a:pt x="2565794" y="1344373"/>
                  </a:cubicBezTo>
                  <a:lnTo>
                    <a:pt x="2556882" y="1436427"/>
                  </a:lnTo>
                  <a:cubicBezTo>
                    <a:pt x="2429780" y="1491923"/>
                    <a:pt x="2335419" y="1423953"/>
                    <a:pt x="2175577" y="1602914"/>
                  </a:cubicBezTo>
                  <a:cubicBezTo>
                    <a:pt x="2142509" y="1803196"/>
                    <a:pt x="2272106" y="1894254"/>
                    <a:pt x="2320371" y="2039924"/>
                  </a:cubicBezTo>
                  <a:lnTo>
                    <a:pt x="2247295" y="2131698"/>
                  </a:lnTo>
                  <a:cubicBezTo>
                    <a:pt x="2219775" y="2162997"/>
                    <a:pt x="2190608" y="2193076"/>
                    <a:pt x="2159843" y="2221792"/>
                  </a:cubicBezTo>
                  <a:lnTo>
                    <a:pt x="2093129" y="2278108"/>
                  </a:lnTo>
                  <a:cubicBezTo>
                    <a:pt x="1947181" y="2228921"/>
                    <a:pt x="1870528" y="2100164"/>
                    <a:pt x="1655286" y="2130546"/>
                  </a:cubicBezTo>
                  <a:cubicBezTo>
                    <a:pt x="1475044" y="2264484"/>
                    <a:pt x="1517653" y="2413986"/>
                    <a:pt x="1448837" y="2555706"/>
                  </a:cubicBezTo>
                  <a:lnTo>
                    <a:pt x="1347429" y="2565733"/>
                  </a:lnTo>
                  <a:cubicBezTo>
                    <a:pt x="1305803" y="2567786"/>
                    <a:pt x="1264248" y="2567789"/>
                    <a:pt x="1222908" y="2565794"/>
                  </a:cubicBezTo>
                  <a:lnTo>
                    <a:pt x="1150390" y="2558774"/>
                  </a:lnTo>
                  <a:cubicBezTo>
                    <a:pt x="1085862" y="2410306"/>
                    <a:pt x="1108687" y="2219706"/>
                    <a:pt x="956807" y="2113371"/>
                  </a:cubicBezTo>
                  <a:cubicBezTo>
                    <a:pt x="749394" y="2069712"/>
                    <a:pt x="638284" y="2225712"/>
                    <a:pt x="479023" y="2281883"/>
                  </a:cubicBezTo>
                  <a:lnTo>
                    <a:pt x="435584" y="2247295"/>
                  </a:lnTo>
                  <a:cubicBezTo>
                    <a:pt x="404285" y="2219775"/>
                    <a:pt x="374206" y="2190608"/>
                    <a:pt x="345490" y="2159843"/>
                  </a:cubicBezTo>
                  <a:lnTo>
                    <a:pt x="271660" y="2072382"/>
                  </a:lnTo>
                  <a:cubicBezTo>
                    <a:pt x="330331" y="1914768"/>
                    <a:pt x="511586" y="1851848"/>
                    <a:pt x="447673" y="1599540"/>
                  </a:cubicBezTo>
                  <a:cubicBezTo>
                    <a:pt x="326959" y="1463311"/>
                    <a:pt x="154568" y="1475064"/>
                    <a:pt x="8015" y="1412826"/>
                  </a:cubicBezTo>
                  <a:lnTo>
                    <a:pt x="1549" y="1347429"/>
                  </a:lnTo>
                  <a:cubicBezTo>
                    <a:pt x="-2556" y="1264177"/>
                    <a:pt x="1534" y="1181210"/>
                    <a:pt x="13418" y="1099676"/>
                  </a:cubicBezTo>
                  <a:lnTo>
                    <a:pt x="14995" y="1091591"/>
                  </a:lnTo>
                  <a:cubicBezTo>
                    <a:pt x="121784" y="1013008"/>
                    <a:pt x="381694" y="1060536"/>
                    <a:pt x="397317" y="856724"/>
                  </a:cubicBezTo>
                  <a:cubicBezTo>
                    <a:pt x="496046" y="753970"/>
                    <a:pt x="366341" y="592193"/>
                    <a:pt x="279210" y="486794"/>
                  </a:cubicBezTo>
                  <a:lnTo>
                    <a:pt x="319987" y="435584"/>
                  </a:lnTo>
                  <a:cubicBezTo>
                    <a:pt x="375026" y="372987"/>
                    <a:pt x="436657" y="315268"/>
                    <a:pt x="504477" y="263576"/>
                  </a:cubicBezTo>
                  <a:lnTo>
                    <a:pt x="542723" y="237362"/>
                  </a:lnTo>
                  <a:close/>
                </a:path>
              </a:pathLst>
            </a:cu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rot="545508">
              <a:off x="8758959" y="2450662"/>
              <a:ext cx="1151668" cy="1151668"/>
            </a:xfrm>
            <a:custGeom>
              <a:avLst/>
              <a:gdLst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83955 w 2567281"/>
                <a:gd name="connsiteY36" fmla="*/ 92469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757 w 2567281"/>
                <a:gd name="connsiteY36" fmla="*/ 82574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6436 w 2567281"/>
                <a:gd name="connsiteY36" fmla="*/ 91867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46351 w 2567281"/>
                <a:gd name="connsiteY36" fmla="*/ 894601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22275 w 2567281"/>
                <a:gd name="connsiteY36" fmla="*/ 84468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703438 w 2567281"/>
                <a:gd name="connsiteY6" fmla="*/ 304134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67281" h="2567281">
                  <a:moveTo>
                    <a:pt x="542723" y="237362"/>
                  </a:moveTo>
                  <a:cubicBezTo>
                    <a:pt x="669691" y="272098"/>
                    <a:pt x="758341" y="386844"/>
                    <a:pt x="923626" y="341570"/>
                  </a:cubicBezTo>
                  <a:cubicBezTo>
                    <a:pt x="1057958" y="257868"/>
                    <a:pt x="1044307" y="122483"/>
                    <a:pt x="1104648" y="12940"/>
                  </a:cubicBezTo>
                  <a:lnTo>
                    <a:pt x="1219853" y="1549"/>
                  </a:lnTo>
                  <a:cubicBezTo>
                    <a:pt x="1303105" y="-2556"/>
                    <a:pt x="1386072" y="1534"/>
                    <a:pt x="1467606" y="13418"/>
                  </a:cubicBezTo>
                  <a:lnTo>
                    <a:pt x="1496875" y="19128"/>
                  </a:lnTo>
                  <a:cubicBezTo>
                    <a:pt x="1540772" y="126168"/>
                    <a:pt x="1553691" y="232767"/>
                    <a:pt x="1628565" y="340248"/>
                  </a:cubicBezTo>
                  <a:cubicBezTo>
                    <a:pt x="1836513" y="363909"/>
                    <a:pt x="1897362" y="273938"/>
                    <a:pt x="2031761" y="240783"/>
                  </a:cubicBezTo>
                  <a:lnTo>
                    <a:pt x="2034286" y="242421"/>
                  </a:lnTo>
                  <a:cubicBezTo>
                    <a:pt x="2135070" y="314944"/>
                    <a:pt x="2226168" y="402746"/>
                    <a:pt x="2303706" y="504477"/>
                  </a:cubicBezTo>
                  <a:lnTo>
                    <a:pt x="2313004" y="518043"/>
                  </a:lnTo>
                  <a:cubicBezTo>
                    <a:pt x="2281386" y="632502"/>
                    <a:pt x="2200735" y="709083"/>
                    <a:pt x="2218151" y="861420"/>
                  </a:cubicBezTo>
                  <a:cubicBezTo>
                    <a:pt x="2351180" y="1041595"/>
                    <a:pt x="2437820" y="998031"/>
                    <a:pt x="2547655" y="1066337"/>
                  </a:cubicBezTo>
                  <a:lnTo>
                    <a:pt x="2553379" y="1094904"/>
                  </a:lnTo>
                  <a:cubicBezTo>
                    <a:pt x="2565780" y="1178154"/>
                    <a:pt x="2569784" y="1261693"/>
                    <a:pt x="2565794" y="1344373"/>
                  </a:cubicBezTo>
                  <a:lnTo>
                    <a:pt x="2556882" y="1436427"/>
                  </a:lnTo>
                  <a:cubicBezTo>
                    <a:pt x="2429780" y="1491923"/>
                    <a:pt x="2335419" y="1423953"/>
                    <a:pt x="2175577" y="1602914"/>
                  </a:cubicBezTo>
                  <a:cubicBezTo>
                    <a:pt x="2142509" y="1803196"/>
                    <a:pt x="2272106" y="1894254"/>
                    <a:pt x="2320371" y="2039924"/>
                  </a:cubicBezTo>
                  <a:lnTo>
                    <a:pt x="2247295" y="2131698"/>
                  </a:lnTo>
                  <a:cubicBezTo>
                    <a:pt x="2219775" y="2162997"/>
                    <a:pt x="2190608" y="2193076"/>
                    <a:pt x="2159843" y="2221792"/>
                  </a:cubicBezTo>
                  <a:lnTo>
                    <a:pt x="2093129" y="2278108"/>
                  </a:lnTo>
                  <a:cubicBezTo>
                    <a:pt x="1947181" y="2228921"/>
                    <a:pt x="1870528" y="2100164"/>
                    <a:pt x="1655286" y="2130546"/>
                  </a:cubicBezTo>
                  <a:cubicBezTo>
                    <a:pt x="1475044" y="2264484"/>
                    <a:pt x="1517653" y="2413986"/>
                    <a:pt x="1448837" y="2555706"/>
                  </a:cubicBezTo>
                  <a:lnTo>
                    <a:pt x="1347429" y="2565733"/>
                  </a:lnTo>
                  <a:cubicBezTo>
                    <a:pt x="1305803" y="2567786"/>
                    <a:pt x="1264248" y="2567789"/>
                    <a:pt x="1222908" y="2565794"/>
                  </a:cubicBezTo>
                  <a:lnTo>
                    <a:pt x="1150390" y="2558774"/>
                  </a:lnTo>
                  <a:cubicBezTo>
                    <a:pt x="1085862" y="2410306"/>
                    <a:pt x="1108687" y="2219706"/>
                    <a:pt x="956807" y="2113371"/>
                  </a:cubicBezTo>
                  <a:cubicBezTo>
                    <a:pt x="749394" y="2069712"/>
                    <a:pt x="638284" y="2225712"/>
                    <a:pt x="479023" y="2281883"/>
                  </a:cubicBezTo>
                  <a:lnTo>
                    <a:pt x="435584" y="2247295"/>
                  </a:lnTo>
                  <a:cubicBezTo>
                    <a:pt x="404285" y="2219775"/>
                    <a:pt x="374206" y="2190608"/>
                    <a:pt x="345490" y="2159843"/>
                  </a:cubicBezTo>
                  <a:lnTo>
                    <a:pt x="271660" y="2072382"/>
                  </a:lnTo>
                  <a:cubicBezTo>
                    <a:pt x="330331" y="1914768"/>
                    <a:pt x="511586" y="1851848"/>
                    <a:pt x="447673" y="1599540"/>
                  </a:cubicBezTo>
                  <a:cubicBezTo>
                    <a:pt x="326959" y="1463311"/>
                    <a:pt x="154568" y="1475064"/>
                    <a:pt x="8015" y="1412826"/>
                  </a:cubicBezTo>
                  <a:lnTo>
                    <a:pt x="1549" y="1347429"/>
                  </a:lnTo>
                  <a:cubicBezTo>
                    <a:pt x="-2556" y="1264177"/>
                    <a:pt x="1534" y="1181210"/>
                    <a:pt x="13418" y="1099676"/>
                  </a:cubicBezTo>
                  <a:lnTo>
                    <a:pt x="14995" y="1091591"/>
                  </a:lnTo>
                  <a:cubicBezTo>
                    <a:pt x="121784" y="1013008"/>
                    <a:pt x="381694" y="1060536"/>
                    <a:pt x="397317" y="856724"/>
                  </a:cubicBezTo>
                  <a:cubicBezTo>
                    <a:pt x="496046" y="753970"/>
                    <a:pt x="366341" y="592193"/>
                    <a:pt x="279210" y="486794"/>
                  </a:cubicBezTo>
                  <a:lnTo>
                    <a:pt x="319987" y="435584"/>
                  </a:lnTo>
                  <a:cubicBezTo>
                    <a:pt x="375026" y="372987"/>
                    <a:pt x="436657" y="315268"/>
                    <a:pt x="504477" y="263576"/>
                  </a:cubicBezTo>
                  <a:lnTo>
                    <a:pt x="542723" y="237362"/>
                  </a:lnTo>
                  <a:close/>
                </a:path>
              </a:pathLst>
            </a:cu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 rot="545508">
              <a:off x="3729125" y="3448416"/>
              <a:ext cx="1659715" cy="1659715"/>
            </a:xfrm>
            <a:custGeom>
              <a:avLst/>
              <a:gdLst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83955 w 2567281"/>
                <a:gd name="connsiteY36" fmla="*/ 92469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757 w 2567281"/>
                <a:gd name="connsiteY36" fmla="*/ 82574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6436 w 2567281"/>
                <a:gd name="connsiteY36" fmla="*/ 91867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46351 w 2567281"/>
                <a:gd name="connsiteY36" fmla="*/ 894601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22275 w 2567281"/>
                <a:gd name="connsiteY36" fmla="*/ 84468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703438 w 2567281"/>
                <a:gd name="connsiteY6" fmla="*/ 304134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67281" h="2567281">
                  <a:moveTo>
                    <a:pt x="542723" y="237362"/>
                  </a:moveTo>
                  <a:cubicBezTo>
                    <a:pt x="669691" y="272098"/>
                    <a:pt x="758341" y="386844"/>
                    <a:pt x="923626" y="341570"/>
                  </a:cubicBezTo>
                  <a:cubicBezTo>
                    <a:pt x="1057958" y="257868"/>
                    <a:pt x="1044307" y="122483"/>
                    <a:pt x="1104648" y="12940"/>
                  </a:cubicBezTo>
                  <a:lnTo>
                    <a:pt x="1219853" y="1549"/>
                  </a:lnTo>
                  <a:cubicBezTo>
                    <a:pt x="1303105" y="-2556"/>
                    <a:pt x="1386072" y="1534"/>
                    <a:pt x="1467606" y="13418"/>
                  </a:cubicBezTo>
                  <a:lnTo>
                    <a:pt x="1496875" y="19128"/>
                  </a:lnTo>
                  <a:cubicBezTo>
                    <a:pt x="1540772" y="126168"/>
                    <a:pt x="1553691" y="232767"/>
                    <a:pt x="1628565" y="340248"/>
                  </a:cubicBezTo>
                  <a:cubicBezTo>
                    <a:pt x="1836513" y="363909"/>
                    <a:pt x="1897362" y="273938"/>
                    <a:pt x="2031761" y="240783"/>
                  </a:cubicBezTo>
                  <a:lnTo>
                    <a:pt x="2034286" y="242421"/>
                  </a:lnTo>
                  <a:cubicBezTo>
                    <a:pt x="2135070" y="314944"/>
                    <a:pt x="2226168" y="402746"/>
                    <a:pt x="2303706" y="504477"/>
                  </a:cubicBezTo>
                  <a:lnTo>
                    <a:pt x="2313004" y="518043"/>
                  </a:lnTo>
                  <a:cubicBezTo>
                    <a:pt x="2281386" y="632502"/>
                    <a:pt x="2200735" y="709083"/>
                    <a:pt x="2218151" y="861420"/>
                  </a:cubicBezTo>
                  <a:cubicBezTo>
                    <a:pt x="2351180" y="1041595"/>
                    <a:pt x="2437820" y="998031"/>
                    <a:pt x="2547655" y="1066337"/>
                  </a:cubicBezTo>
                  <a:lnTo>
                    <a:pt x="2553379" y="1094904"/>
                  </a:lnTo>
                  <a:cubicBezTo>
                    <a:pt x="2565780" y="1178154"/>
                    <a:pt x="2569784" y="1261693"/>
                    <a:pt x="2565794" y="1344373"/>
                  </a:cubicBezTo>
                  <a:lnTo>
                    <a:pt x="2556882" y="1436427"/>
                  </a:lnTo>
                  <a:cubicBezTo>
                    <a:pt x="2429780" y="1491923"/>
                    <a:pt x="2335419" y="1423953"/>
                    <a:pt x="2175577" y="1602914"/>
                  </a:cubicBezTo>
                  <a:cubicBezTo>
                    <a:pt x="2142509" y="1803196"/>
                    <a:pt x="2272106" y="1894254"/>
                    <a:pt x="2320371" y="2039924"/>
                  </a:cubicBezTo>
                  <a:lnTo>
                    <a:pt x="2247295" y="2131698"/>
                  </a:lnTo>
                  <a:cubicBezTo>
                    <a:pt x="2219775" y="2162997"/>
                    <a:pt x="2190608" y="2193076"/>
                    <a:pt x="2159843" y="2221792"/>
                  </a:cubicBezTo>
                  <a:lnTo>
                    <a:pt x="2093129" y="2278108"/>
                  </a:lnTo>
                  <a:cubicBezTo>
                    <a:pt x="1947181" y="2228921"/>
                    <a:pt x="1870528" y="2100164"/>
                    <a:pt x="1655286" y="2130546"/>
                  </a:cubicBezTo>
                  <a:cubicBezTo>
                    <a:pt x="1475044" y="2264484"/>
                    <a:pt x="1517653" y="2413986"/>
                    <a:pt x="1448837" y="2555706"/>
                  </a:cubicBezTo>
                  <a:lnTo>
                    <a:pt x="1347429" y="2565733"/>
                  </a:lnTo>
                  <a:cubicBezTo>
                    <a:pt x="1305803" y="2567786"/>
                    <a:pt x="1264248" y="2567789"/>
                    <a:pt x="1222908" y="2565794"/>
                  </a:cubicBezTo>
                  <a:lnTo>
                    <a:pt x="1150390" y="2558774"/>
                  </a:lnTo>
                  <a:cubicBezTo>
                    <a:pt x="1085862" y="2410306"/>
                    <a:pt x="1108687" y="2219706"/>
                    <a:pt x="956807" y="2113371"/>
                  </a:cubicBezTo>
                  <a:cubicBezTo>
                    <a:pt x="749394" y="2069712"/>
                    <a:pt x="638284" y="2225712"/>
                    <a:pt x="479023" y="2281883"/>
                  </a:cubicBezTo>
                  <a:lnTo>
                    <a:pt x="435584" y="2247295"/>
                  </a:lnTo>
                  <a:cubicBezTo>
                    <a:pt x="404285" y="2219775"/>
                    <a:pt x="374206" y="2190608"/>
                    <a:pt x="345490" y="2159843"/>
                  </a:cubicBezTo>
                  <a:lnTo>
                    <a:pt x="271660" y="2072382"/>
                  </a:lnTo>
                  <a:cubicBezTo>
                    <a:pt x="330331" y="1914768"/>
                    <a:pt x="511586" y="1851848"/>
                    <a:pt x="447673" y="1599540"/>
                  </a:cubicBezTo>
                  <a:cubicBezTo>
                    <a:pt x="326959" y="1463311"/>
                    <a:pt x="154568" y="1475064"/>
                    <a:pt x="8015" y="1412826"/>
                  </a:cubicBezTo>
                  <a:lnTo>
                    <a:pt x="1549" y="1347429"/>
                  </a:lnTo>
                  <a:cubicBezTo>
                    <a:pt x="-2556" y="1264177"/>
                    <a:pt x="1534" y="1181210"/>
                    <a:pt x="13418" y="1099676"/>
                  </a:cubicBezTo>
                  <a:lnTo>
                    <a:pt x="14995" y="1091591"/>
                  </a:lnTo>
                  <a:cubicBezTo>
                    <a:pt x="121784" y="1013008"/>
                    <a:pt x="381694" y="1060536"/>
                    <a:pt x="397317" y="856724"/>
                  </a:cubicBezTo>
                  <a:cubicBezTo>
                    <a:pt x="496046" y="753970"/>
                    <a:pt x="366341" y="592193"/>
                    <a:pt x="279210" y="486794"/>
                  </a:cubicBezTo>
                  <a:lnTo>
                    <a:pt x="319987" y="435584"/>
                  </a:lnTo>
                  <a:cubicBezTo>
                    <a:pt x="375026" y="372987"/>
                    <a:pt x="436657" y="315268"/>
                    <a:pt x="504477" y="263576"/>
                  </a:cubicBezTo>
                  <a:lnTo>
                    <a:pt x="542723" y="237362"/>
                  </a:lnTo>
                  <a:close/>
                </a:path>
              </a:pathLst>
            </a:custGeom>
            <a:solidFill>
              <a:srgbClr val="A4A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 rot="545508">
              <a:off x="3211896" y="1747365"/>
              <a:ext cx="1659715" cy="1659715"/>
            </a:xfrm>
            <a:custGeom>
              <a:avLst/>
              <a:gdLst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83955 w 2567281"/>
                <a:gd name="connsiteY36" fmla="*/ 92469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757 w 2567281"/>
                <a:gd name="connsiteY36" fmla="*/ 82574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6436 w 2567281"/>
                <a:gd name="connsiteY36" fmla="*/ 91867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46351 w 2567281"/>
                <a:gd name="connsiteY36" fmla="*/ 894601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22275 w 2567281"/>
                <a:gd name="connsiteY36" fmla="*/ 84468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703438 w 2567281"/>
                <a:gd name="connsiteY6" fmla="*/ 304134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67281" h="2567281">
                  <a:moveTo>
                    <a:pt x="542723" y="237362"/>
                  </a:moveTo>
                  <a:cubicBezTo>
                    <a:pt x="669691" y="272098"/>
                    <a:pt x="758341" y="386844"/>
                    <a:pt x="923626" y="341570"/>
                  </a:cubicBezTo>
                  <a:cubicBezTo>
                    <a:pt x="1057958" y="257868"/>
                    <a:pt x="1044307" y="122483"/>
                    <a:pt x="1104648" y="12940"/>
                  </a:cubicBezTo>
                  <a:lnTo>
                    <a:pt x="1219853" y="1549"/>
                  </a:lnTo>
                  <a:cubicBezTo>
                    <a:pt x="1303105" y="-2556"/>
                    <a:pt x="1386072" y="1534"/>
                    <a:pt x="1467606" y="13418"/>
                  </a:cubicBezTo>
                  <a:lnTo>
                    <a:pt x="1496875" y="19128"/>
                  </a:lnTo>
                  <a:cubicBezTo>
                    <a:pt x="1540772" y="126168"/>
                    <a:pt x="1553691" y="232767"/>
                    <a:pt x="1628565" y="340248"/>
                  </a:cubicBezTo>
                  <a:cubicBezTo>
                    <a:pt x="1836513" y="363909"/>
                    <a:pt x="1897362" y="273938"/>
                    <a:pt x="2031761" y="240783"/>
                  </a:cubicBezTo>
                  <a:lnTo>
                    <a:pt x="2034286" y="242421"/>
                  </a:lnTo>
                  <a:cubicBezTo>
                    <a:pt x="2135070" y="314944"/>
                    <a:pt x="2226168" y="402746"/>
                    <a:pt x="2303706" y="504477"/>
                  </a:cubicBezTo>
                  <a:lnTo>
                    <a:pt x="2313004" y="518043"/>
                  </a:lnTo>
                  <a:cubicBezTo>
                    <a:pt x="2281386" y="632502"/>
                    <a:pt x="2200735" y="709083"/>
                    <a:pt x="2218151" y="861420"/>
                  </a:cubicBezTo>
                  <a:cubicBezTo>
                    <a:pt x="2351180" y="1041595"/>
                    <a:pt x="2437820" y="998031"/>
                    <a:pt x="2547655" y="1066337"/>
                  </a:cubicBezTo>
                  <a:lnTo>
                    <a:pt x="2553379" y="1094904"/>
                  </a:lnTo>
                  <a:cubicBezTo>
                    <a:pt x="2565780" y="1178154"/>
                    <a:pt x="2569784" y="1261693"/>
                    <a:pt x="2565794" y="1344373"/>
                  </a:cubicBezTo>
                  <a:lnTo>
                    <a:pt x="2556882" y="1436427"/>
                  </a:lnTo>
                  <a:cubicBezTo>
                    <a:pt x="2429780" y="1491923"/>
                    <a:pt x="2335419" y="1423953"/>
                    <a:pt x="2175577" y="1602914"/>
                  </a:cubicBezTo>
                  <a:cubicBezTo>
                    <a:pt x="2142509" y="1803196"/>
                    <a:pt x="2272106" y="1894254"/>
                    <a:pt x="2320371" y="2039924"/>
                  </a:cubicBezTo>
                  <a:lnTo>
                    <a:pt x="2247295" y="2131698"/>
                  </a:lnTo>
                  <a:cubicBezTo>
                    <a:pt x="2219775" y="2162997"/>
                    <a:pt x="2190608" y="2193076"/>
                    <a:pt x="2159843" y="2221792"/>
                  </a:cubicBezTo>
                  <a:lnTo>
                    <a:pt x="2093129" y="2278108"/>
                  </a:lnTo>
                  <a:cubicBezTo>
                    <a:pt x="1947181" y="2228921"/>
                    <a:pt x="1870528" y="2100164"/>
                    <a:pt x="1655286" y="2130546"/>
                  </a:cubicBezTo>
                  <a:cubicBezTo>
                    <a:pt x="1475044" y="2264484"/>
                    <a:pt x="1517653" y="2413986"/>
                    <a:pt x="1448837" y="2555706"/>
                  </a:cubicBezTo>
                  <a:lnTo>
                    <a:pt x="1347429" y="2565733"/>
                  </a:lnTo>
                  <a:cubicBezTo>
                    <a:pt x="1305803" y="2567786"/>
                    <a:pt x="1264248" y="2567789"/>
                    <a:pt x="1222908" y="2565794"/>
                  </a:cubicBezTo>
                  <a:lnTo>
                    <a:pt x="1150390" y="2558774"/>
                  </a:lnTo>
                  <a:cubicBezTo>
                    <a:pt x="1085862" y="2410306"/>
                    <a:pt x="1108687" y="2219706"/>
                    <a:pt x="956807" y="2113371"/>
                  </a:cubicBezTo>
                  <a:cubicBezTo>
                    <a:pt x="749394" y="2069712"/>
                    <a:pt x="638284" y="2225712"/>
                    <a:pt x="479023" y="2281883"/>
                  </a:cubicBezTo>
                  <a:lnTo>
                    <a:pt x="435584" y="2247295"/>
                  </a:lnTo>
                  <a:cubicBezTo>
                    <a:pt x="404285" y="2219775"/>
                    <a:pt x="374206" y="2190608"/>
                    <a:pt x="345490" y="2159843"/>
                  </a:cubicBezTo>
                  <a:lnTo>
                    <a:pt x="271660" y="2072382"/>
                  </a:lnTo>
                  <a:cubicBezTo>
                    <a:pt x="330331" y="1914768"/>
                    <a:pt x="511586" y="1851848"/>
                    <a:pt x="447673" y="1599540"/>
                  </a:cubicBezTo>
                  <a:cubicBezTo>
                    <a:pt x="326959" y="1463311"/>
                    <a:pt x="154568" y="1475064"/>
                    <a:pt x="8015" y="1412826"/>
                  </a:cubicBezTo>
                  <a:lnTo>
                    <a:pt x="1549" y="1347429"/>
                  </a:lnTo>
                  <a:cubicBezTo>
                    <a:pt x="-2556" y="1264177"/>
                    <a:pt x="1534" y="1181210"/>
                    <a:pt x="13418" y="1099676"/>
                  </a:cubicBezTo>
                  <a:lnTo>
                    <a:pt x="14995" y="1091591"/>
                  </a:lnTo>
                  <a:cubicBezTo>
                    <a:pt x="121784" y="1013008"/>
                    <a:pt x="381694" y="1060536"/>
                    <a:pt x="397317" y="856724"/>
                  </a:cubicBezTo>
                  <a:cubicBezTo>
                    <a:pt x="496046" y="753970"/>
                    <a:pt x="366341" y="592193"/>
                    <a:pt x="279210" y="486794"/>
                  </a:cubicBezTo>
                  <a:lnTo>
                    <a:pt x="319987" y="435584"/>
                  </a:lnTo>
                  <a:cubicBezTo>
                    <a:pt x="375026" y="372987"/>
                    <a:pt x="436657" y="315268"/>
                    <a:pt x="504477" y="263576"/>
                  </a:cubicBezTo>
                  <a:lnTo>
                    <a:pt x="542723" y="237362"/>
                  </a:lnTo>
                  <a:close/>
                </a:path>
              </a:pathLst>
            </a:custGeom>
            <a:solidFill>
              <a:srgbClr val="A4A8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 rot="545508">
              <a:off x="2295042" y="2997891"/>
              <a:ext cx="1300211" cy="1300211"/>
            </a:xfrm>
            <a:custGeom>
              <a:avLst/>
              <a:gdLst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35363 w 2567281"/>
                <a:gd name="connsiteY36" fmla="*/ 855842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83955 w 2567281"/>
                <a:gd name="connsiteY36" fmla="*/ 92469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757 w 2567281"/>
                <a:gd name="connsiteY36" fmla="*/ 82574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6436 w 2567281"/>
                <a:gd name="connsiteY36" fmla="*/ 918677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46351 w 2567281"/>
                <a:gd name="connsiteY36" fmla="*/ 894601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422275 w 2567281"/>
                <a:gd name="connsiteY36" fmla="*/ 844686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899550 w 2567281"/>
                <a:gd name="connsiteY1" fmla="*/ 291655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97419 w 2567281"/>
                <a:gd name="connsiteY6" fmla="*/ 291655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703438 w 2567281"/>
                <a:gd name="connsiteY6" fmla="*/ 304134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61606 w 2567281"/>
                <a:gd name="connsiteY11" fmla="*/ 855842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261606 w 2567281"/>
                <a:gd name="connsiteY16" fmla="*/ 1653711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97419 w 2567281"/>
                <a:gd name="connsiteY21" fmla="*/ 2217898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899550 w 2567281"/>
                <a:gd name="connsiteY26" fmla="*/ 2217898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335363 w 2567281"/>
                <a:gd name="connsiteY31" fmla="*/ 1653711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  <a:gd name="connsiteX0" fmla="*/ 542723 w 2567281"/>
                <a:gd name="connsiteY0" fmla="*/ 237362 h 2567281"/>
                <a:gd name="connsiteX1" fmla="*/ 923626 w 2567281"/>
                <a:gd name="connsiteY1" fmla="*/ 341570 h 2567281"/>
                <a:gd name="connsiteX2" fmla="*/ 1104648 w 2567281"/>
                <a:gd name="connsiteY2" fmla="*/ 12940 h 2567281"/>
                <a:gd name="connsiteX3" fmla="*/ 1219853 w 2567281"/>
                <a:gd name="connsiteY3" fmla="*/ 1549 h 2567281"/>
                <a:gd name="connsiteX4" fmla="*/ 1467606 w 2567281"/>
                <a:gd name="connsiteY4" fmla="*/ 13418 h 2567281"/>
                <a:gd name="connsiteX5" fmla="*/ 1496875 w 2567281"/>
                <a:gd name="connsiteY5" fmla="*/ 19128 h 2567281"/>
                <a:gd name="connsiteX6" fmla="*/ 1628565 w 2567281"/>
                <a:gd name="connsiteY6" fmla="*/ 340248 h 2567281"/>
                <a:gd name="connsiteX7" fmla="*/ 2031761 w 2567281"/>
                <a:gd name="connsiteY7" fmla="*/ 240783 h 2567281"/>
                <a:gd name="connsiteX8" fmla="*/ 2034286 w 2567281"/>
                <a:gd name="connsiteY8" fmla="*/ 242421 h 2567281"/>
                <a:gd name="connsiteX9" fmla="*/ 2303706 w 2567281"/>
                <a:gd name="connsiteY9" fmla="*/ 504477 h 2567281"/>
                <a:gd name="connsiteX10" fmla="*/ 2313004 w 2567281"/>
                <a:gd name="connsiteY10" fmla="*/ 518043 h 2567281"/>
                <a:gd name="connsiteX11" fmla="*/ 2218151 w 2567281"/>
                <a:gd name="connsiteY11" fmla="*/ 861420 h 2567281"/>
                <a:gd name="connsiteX12" fmla="*/ 2547655 w 2567281"/>
                <a:gd name="connsiteY12" fmla="*/ 1066337 h 2567281"/>
                <a:gd name="connsiteX13" fmla="*/ 2553379 w 2567281"/>
                <a:gd name="connsiteY13" fmla="*/ 1094904 h 2567281"/>
                <a:gd name="connsiteX14" fmla="*/ 2565794 w 2567281"/>
                <a:gd name="connsiteY14" fmla="*/ 1344373 h 2567281"/>
                <a:gd name="connsiteX15" fmla="*/ 2556882 w 2567281"/>
                <a:gd name="connsiteY15" fmla="*/ 1436427 h 2567281"/>
                <a:gd name="connsiteX16" fmla="*/ 2175577 w 2567281"/>
                <a:gd name="connsiteY16" fmla="*/ 1602914 h 2567281"/>
                <a:gd name="connsiteX17" fmla="*/ 2320371 w 2567281"/>
                <a:gd name="connsiteY17" fmla="*/ 2039924 h 2567281"/>
                <a:gd name="connsiteX18" fmla="*/ 2247295 w 2567281"/>
                <a:gd name="connsiteY18" fmla="*/ 2131698 h 2567281"/>
                <a:gd name="connsiteX19" fmla="*/ 2159843 w 2567281"/>
                <a:gd name="connsiteY19" fmla="*/ 2221792 h 2567281"/>
                <a:gd name="connsiteX20" fmla="*/ 2093129 w 2567281"/>
                <a:gd name="connsiteY20" fmla="*/ 2278108 h 2567281"/>
                <a:gd name="connsiteX21" fmla="*/ 1655286 w 2567281"/>
                <a:gd name="connsiteY21" fmla="*/ 2130546 h 2567281"/>
                <a:gd name="connsiteX22" fmla="*/ 1448837 w 2567281"/>
                <a:gd name="connsiteY22" fmla="*/ 2555706 h 2567281"/>
                <a:gd name="connsiteX23" fmla="*/ 1347429 w 2567281"/>
                <a:gd name="connsiteY23" fmla="*/ 2565733 h 2567281"/>
                <a:gd name="connsiteX24" fmla="*/ 1222908 w 2567281"/>
                <a:gd name="connsiteY24" fmla="*/ 2565794 h 2567281"/>
                <a:gd name="connsiteX25" fmla="*/ 1150390 w 2567281"/>
                <a:gd name="connsiteY25" fmla="*/ 2558774 h 2567281"/>
                <a:gd name="connsiteX26" fmla="*/ 956807 w 2567281"/>
                <a:gd name="connsiteY26" fmla="*/ 2113371 h 2567281"/>
                <a:gd name="connsiteX27" fmla="*/ 479023 w 2567281"/>
                <a:gd name="connsiteY27" fmla="*/ 2281883 h 2567281"/>
                <a:gd name="connsiteX28" fmla="*/ 435584 w 2567281"/>
                <a:gd name="connsiteY28" fmla="*/ 2247295 h 2567281"/>
                <a:gd name="connsiteX29" fmla="*/ 345490 w 2567281"/>
                <a:gd name="connsiteY29" fmla="*/ 2159843 h 2567281"/>
                <a:gd name="connsiteX30" fmla="*/ 271660 w 2567281"/>
                <a:gd name="connsiteY30" fmla="*/ 2072382 h 2567281"/>
                <a:gd name="connsiteX31" fmla="*/ 447673 w 2567281"/>
                <a:gd name="connsiteY31" fmla="*/ 1599540 h 2567281"/>
                <a:gd name="connsiteX32" fmla="*/ 8015 w 2567281"/>
                <a:gd name="connsiteY32" fmla="*/ 1412826 h 2567281"/>
                <a:gd name="connsiteX33" fmla="*/ 1549 w 2567281"/>
                <a:gd name="connsiteY33" fmla="*/ 1347429 h 2567281"/>
                <a:gd name="connsiteX34" fmla="*/ 13418 w 2567281"/>
                <a:gd name="connsiteY34" fmla="*/ 1099676 h 2567281"/>
                <a:gd name="connsiteX35" fmla="*/ 14995 w 2567281"/>
                <a:gd name="connsiteY35" fmla="*/ 1091591 h 2567281"/>
                <a:gd name="connsiteX36" fmla="*/ 397317 w 2567281"/>
                <a:gd name="connsiteY36" fmla="*/ 856724 h 2567281"/>
                <a:gd name="connsiteX37" fmla="*/ 279210 w 2567281"/>
                <a:gd name="connsiteY37" fmla="*/ 486794 h 2567281"/>
                <a:gd name="connsiteX38" fmla="*/ 319987 w 2567281"/>
                <a:gd name="connsiteY38" fmla="*/ 435584 h 2567281"/>
                <a:gd name="connsiteX39" fmla="*/ 504477 w 2567281"/>
                <a:gd name="connsiteY39" fmla="*/ 263576 h 2567281"/>
                <a:gd name="connsiteX40" fmla="*/ 542723 w 2567281"/>
                <a:gd name="connsiteY40" fmla="*/ 237362 h 256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567281" h="2567281">
                  <a:moveTo>
                    <a:pt x="542723" y="237362"/>
                  </a:moveTo>
                  <a:cubicBezTo>
                    <a:pt x="669691" y="272098"/>
                    <a:pt x="758341" y="386844"/>
                    <a:pt x="923626" y="341570"/>
                  </a:cubicBezTo>
                  <a:cubicBezTo>
                    <a:pt x="1057958" y="257868"/>
                    <a:pt x="1044307" y="122483"/>
                    <a:pt x="1104648" y="12940"/>
                  </a:cubicBezTo>
                  <a:lnTo>
                    <a:pt x="1219853" y="1549"/>
                  </a:lnTo>
                  <a:cubicBezTo>
                    <a:pt x="1303105" y="-2556"/>
                    <a:pt x="1386072" y="1534"/>
                    <a:pt x="1467606" y="13418"/>
                  </a:cubicBezTo>
                  <a:lnTo>
                    <a:pt x="1496875" y="19128"/>
                  </a:lnTo>
                  <a:cubicBezTo>
                    <a:pt x="1540772" y="126168"/>
                    <a:pt x="1553691" y="232767"/>
                    <a:pt x="1628565" y="340248"/>
                  </a:cubicBezTo>
                  <a:cubicBezTo>
                    <a:pt x="1836513" y="363909"/>
                    <a:pt x="1897362" y="273938"/>
                    <a:pt x="2031761" y="240783"/>
                  </a:cubicBezTo>
                  <a:lnTo>
                    <a:pt x="2034286" y="242421"/>
                  </a:lnTo>
                  <a:cubicBezTo>
                    <a:pt x="2135070" y="314944"/>
                    <a:pt x="2226168" y="402746"/>
                    <a:pt x="2303706" y="504477"/>
                  </a:cubicBezTo>
                  <a:lnTo>
                    <a:pt x="2313004" y="518043"/>
                  </a:lnTo>
                  <a:cubicBezTo>
                    <a:pt x="2281386" y="632502"/>
                    <a:pt x="2200735" y="709083"/>
                    <a:pt x="2218151" y="861420"/>
                  </a:cubicBezTo>
                  <a:cubicBezTo>
                    <a:pt x="2351180" y="1041595"/>
                    <a:pt x="2437820" y="998031"/>
                    <a:pt x="2547655" y="1066337"/>
                  </a:cubicBezTo>
                  <a:lnTo>
                    <a:pt x="2553379" y="1094904"/>
                  </a:lnTo>
                  <a:cubicBezTo>
                    <a:pt x="2565780" y="1178154"/>
                    <a:pt x="2569784" y="1261693"/>
                    <a:pt x="2565794" y="1344373"/>
                  </a:cubicBezTo>
                  <a:lnTo>
                    <a:pt x="2556882" y="1436427"/>
                  </a:lnTo>
                  <a:cubicBezTo>
                    <a:pt x="2429780" y="1491923"/>
                    <a:pt x="2335419" y="1423953"/>
                    <a:pt x="2175577" y="1602914"/>
                  </a:cubicBezTo>
                  <a:cubicBezTo>
                    <a:pt x="2142509" y="1803196"/>
                    <a:pt x="2272106" y="1894254"/>
                    <a:pt x="2320371" y="2039924"/>
                  </a:cubicBezTo>
                  <a:lnTo>
                    <a:pt x="2247295" y="2131698"/>
                  </a:lnTo>
                  <a:cubicBezTo>
                    <a:pt x="2219775" y="2162997"/>
                    <a:pt x="2190608" y="2193076"/>
                    <a:pt x="2159843" y="2221792"/>
                  </a:cubicBezTo>
                  <a:lnTo>
                    <a:pt x="2093129" y="2278108"/>
                  </a:lnTo>
                  <a:cubicBezTo>
                    <a:pt x="1947181" y="2228921"/>
                    <a:pt x="1870528" y="2100164"/>
                    <a:pt x="1655286" y="2130546"/>
                  </a:cubicBezTo>
                  <a:cubicBezTo>
                    <a:pt x="1475044" y="2264484"/>
                    <a:pt x="1517653" y="2413986"/>
                    <a:pt x="1448837" y="2555706"/>
                  </a:cubicBezTo>
                  <a:lnTo>
                    <a:pt x="1347429" y="2565733"/>
                  </a:lnTo>
                  <a:cubicBezTo>
                    <a:pt x="1305803" y="2567786"/>
                    <a:pt x="1264248" y="2567789"/>
                    <a:pt x="1222908" y="2565794"/>
                  </a:cubicBezTo>
                  <a:lnTo>
                    <a:pt x="1150390" y="2558774"/>
                  </a:lnTo>
                  <a:cubicBezTo>
                    <a:pt x="1085862" y="2410306"/>
                    <a:pt x="1108687" y="2219706"/>
                    <a:pt x="956807" y="2113371"/>
                  </a:cubicBezTo>
                  <a:cubicBezTo>
                    <a:pt x="749394" y="2069712"/>
                    <a:pt x="638284" y="2225712"/>
                    <a:pt x="479023" y="2281883"/>
                  </a:cubicBezTo>
                  <a:lnTo>
                    <a:pt x="435584" y="2247295"/>
                  </a:lnTo>
                  <a:cubicBezTo>
                    <a:pt x="404285" y="2219775"/>
                    <a:pt x="374206" y="2190608"/>
                    <a:pt x="345490" y="2159843"/>
                  </a:cubicBezTo>
                  <a:lnTo>
                    <a:pt x="271660" y="2072382"/>
                  </a:lnTo>
                  <a:cubicBezTo>
                    <a:pt x="330331" y="1914768"/>
                    <a:pt x="511586" y="1851848"/>
                    <a:pt x="447673" y="1599540"/>
                  </a:cubicBezTo>
                  <a:cubicBezTo>
                    <a:pt x="326959" y="1463311"/>
                    <a:pt x="154568" y="1475064"/>
                    <a:pt x="8015" y="1412826"/>
                  </a:cubicBezTo>
                  <a:lnTo>
                    <a:pt x="1549" y="1347429"/>
                  </a:lnTo>
                  <a:cubicBezTo>
                    <a:pt x="-2556" y="1264177"/>
                    <a:pt x="1534" y="1181210"/>
                    <a:pt x="13418" y="1099676"/>
                  </a:cubicBezTo>
                  <a:lnTo>
                    <a:pt x="14995" y="1091591"/>
                  </a:lnTo>
                  <a:cubicBezTo>
                    <a:pt x="121784" y="1013008"/>
                    <a:pt x="381694" y="1060536"/>
                    <a:pt x="397317" y="856724"/>
                  </a:cubicBezTo>
                  <a:cubicBezTo>
                    <a:pt x="496046" y="753970"/>
                    <a:pt x="366341" y="592193"/>
                    <a:pt x="279210" y="486794"/>
                  </a:cubicBezTo>
                  <a:lnTo>
                    <a:pt x="319987" y="435584"/>
                  </a:lnTo>
                  <a:cubicBezTo>
                    <a:pt x="375026" y="372987"/>
                    <a:pt x="436657" y="315268"/>
                    <a:pt x="504477" y="263576"/>
                  </a:cubicBezTo>
                  <a:lnTo>
                    <a:pt x="542723" y="237362"/>
                  </a:lnTo>
                  <a:close/>
                </a:path>
              </a:pathLst>
            </a:cu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5756285" y="2622602"/>
              <a:ext cx="11173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770427" y="5709016"/>
              <a:ext cx="112945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cxnSp>
          <p:nvCxnSpPr>
            <p:cNvPr id="17" name="出自【趣你的PPT】(微信:qunideppt)：最优质的PPT资源库"/>
            <p:cNvCxnSpPr/>
            <p:nvPr/>
          </p:nvCxnSpPr>
          <p:spPr>
            <a:xfrm flipV="1">
              <a:off x="770427" y="5539386"/>
              <a:ext cx="11089063" cy="15559"/>
            </a:xfrm>
            <a:prstGeom prst="line">
              <a:avLst/>
            </a:prstGeom>
            <a:ln>
              <a:solidFill>
                <a:srgbClr val="A4A8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7927810" y="3838335"/>
              <a:ext cx="1117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地推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9083256" y="2872607"/>
              <a:ext cx="731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3559050" y="2332821"/>
              <a:ext cx="1117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新媒体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4105788" y="4063487"/>
              <a:ext cx="11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公益广告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2666538" y="3469003"/>
              <a:ext cx="731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校招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1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>
            <a:off x="7372350" y="0"/>
            <a:ext cx="4819650" cy="2743201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出自【趣你的PPT】(微信:qunideppt)：最优质的PPT资源库"/>
          <p:cNvSpPr/>
          <p:nvPr/>
        </p:nvSpPr>
        <p:spPr>
          <a:xfrm>
            <a:off x="0" y="4114800"/>
            <a:ext cx="4819650" cy="274320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1出自【趣你的PPT】(微信:qunideppt)：最优质的PPT资源库"/>
          <p:cNvGrpSpPr>
            <a:grpSpLocks/>
          </p:cNvGrpSpPr>
          <p:nvPr/>
        </p:nvGrpSpPr>
        <p:grpSpPr bwMode="auto">
          <a:xfrm>
            <a:off x="2917831" y="2249596"/>
            <a:ext cx="6752907" cy="2522538"/>
            <a:chOff x="2707243" y="2212468"/>
            <a:chExt cx="6752011" cy="2522564"/>
          </a:xfrm>
        </p:grpSpPr>
        <p:grpSp>
          <p:nvGrpSpPr>
            <p:cNvPr id="11" name="组合 30"/>
            <p:cNvGrpSpPr>
              <a:grpSpLocks/>
            </p:cNvGrpSpPr>
            <p:nvPr/>
          </p:nvGrpSpPr>
          <p:grpSpPr bwMode="auto">
            <a:xfrm>
              <a:off x="2707243" y="2212468"/>
              <a:ext cx="6752011" cy="415509"/>
              <a:chOff x="3972089" y="2479027"/>
              <a:chExt cx="6752912" cy="415499"/>
            </a:xfrm>
          </p:grpSpPr>
          <p:grpSp>
            <p:nvGrpSpPr>
              <p:cNvPr id="36" name="组合 70"/>
              <p:cNvGrpSpPr>
                <a:grpSpLocks/>
              </p:cNvGrpSpPr>
              <p:nvPr/>
            </p:nvGrpSpPr>
            <p:grpSpPr bwMode="auto">
              <a:xfrm>
                <a:off x="4447382" y="2479027"/>
                <a:ext cx="6277619" cy="415499"/>
                <a:chOff x="4447382" y="2479027"/>
                <a:chExt cx="6277619" cy="415499"/>
              </a:xfrm>
            </p:grpSpPr>
            <p:sp>
              <p:nvSpPr>
                <p:cNvPr id="38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4447382" y="2494416"/>
                  <a:ext cx="286435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公司团队介绍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9" name="出自【趣你的PPT】(微信:qunideppt)：最优质的PPT资源库"/>
                <p:cNvCxnSpPr/>
                <p:nvPr/>
              </p:nvCxnSpPr>
              <p:spPr>
                <a:xfrm>
                  <a:off x="7405853" y="2702862"/>
                  <a:ext cx="262414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0" name="组合 74"/>
                <p:cNvGrpSpPr>
                  <a:grpSpLocks/>
                </p:cNvGrpSpPr>
                <p:nvPr/>
              </p:nvGrpSpPr>
              <p:grpSpPr bwMode="auto">
                <a:xfrm>
                  <a:off x="10222080" y="2479027"/>
                  <a:ext cx="502921" cy="400044"/>
                  <a:chOff x="10222080" y="2479027"/>
                  <a:chExt cx="502921" cy="400044"/>
                </a:xfrm>
              </p:grpSpPr>
              <p:sp>
                <p:nvSpPr>
                  <p:cNvPr id="41" name="出自【趣你的PPT】(微信:qunideppt)：最优质的PPT资源库"/>
                  <p:cNvSpPr/>
                  <p:nvPr/>
                </p:nvSpPr>
                <p:spPr>
                  <a:xfrm>
                    <a:off x="10222080" y="2479027"/>
                    <a:ext cx="401638" cy="400044"/>
                  </a:xfrm>
                  <a:prstGeom prst="rect">
                    <a:avLst/>
                  </a:prstGeom>
                  <a:solidFill>
                    <a:srgbClr val="0F9E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42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222080" y="2504667"/>
                    <a:ext cx="50292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 dirty="0">
                        <a:solidFill>
                          <a:schemeClr val="bg1"/>
                        </a:solidFill>
                      </a:rPr>
                      <a:t>01</a:t>
                    </a:r>
                    <a:endParaRPr lang="zh-CN" altLang="en-US" sz="18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3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72089" y="2494416"/>
                <a:ext cx="570990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r>
                  <a:rPr lang="zh-CN" altLang="en-US" sz="18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组合 31"/>
            <p:cNvGrpSpPr>
              <a:grpSpLocks/>
            </p:cNvGrpSpPr>
            <p:nvPr/>
          </p:nvGrpSpPr>
          <p:grpSpPr bwMode="auto">
            <a:xfrm>
              <a:off x="2707243" y="2915738"/>
              <a:ext cx="6752011" cy="414306"/>
              <a:chOff x="3972089" y="2480230"/>
              <a:chExt cx="6752912" cy="414296"/>
            </a:xfrm>
          </p:grpSpPr>
          <p:grpSp>
            <p:nvGrpSpPr>
              <p:cNvPr id="29" name="组合 63"/>
              <p:cNvGrpSpPr>
                <a:grpSpLocks/>
              </p:cNvGrpSpPr>
              <p:nvPr/>
            </p:nvGrpSpPr>
            <p:grpSpPr bwMode="auto">
              <a:xfrm>
                <a:off x="4447382" y="2480230"/>
                <a:ext cx="6277619" cy="414296"/>
                <a:chOff x="4447382" y="2480230"/>
                <a:chExt cx="6277619" cy="414296"/>
              </a:xfrm>
            </p:grpSpPr>
            <p:sp>
              <p:nvSpPr>
                <p:cNvPr id="31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4447382" y="2494416"/>
                  <a:ext cx="286435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项目简介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2" name="出自【趣你的PPT】(微信:qunideppt)：最优质的PPT资源库"/>
                <p:cNvCxnSpPr/>
                <p:nvPr/>
              </p:nvCxnSpPr>
              <p:spPr>
                <a:xfrm>
                  <a:off x="7405853" y="2702477"/>
                  <a:ext cx="262414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" name="组合 67"/>
                <p:cNvGrpSpPr>
                  <a:grpSpLocks/>
                </p:cNvGrpSpPr>
                <p:nvPr/>
              </p:nvGrpSpPr>
              <p:grpSpPr bwMode="auto">
                <a:xfrm>
                  <a:off x="10222080" y="2480230"/>
                  <a:ext cx="502921" cy="396869"/>
                  <a:chOff x="10222080" y="2480230"/>
                  <a:chExt cx="502921" cy="396869"/>
                </a:xfrm>
              </p:grpSpPr>
              <p:sp>
                <p:nvSpPr>
                  <p:cNvPr id="34" name="出自【趣你的PPT】(微信:qunideppt)：最优质的PPT资源库"/>
                  <p:cNvSpPr/>
                  <p:nvPr/>
                </p:nvSpPr>
                <p:spPr>
                  <a:xfrm>
                    <a:off x="10222080" y="2480230"/>
                    <a:ext cx="401638" cy="396869"/>
                  </a:xfrm>
                  <a:prstGeom prst="rect">
                    <a:avLst/>
                  </a:prstGeom>
                  <a:solidFill>
                    <a:srgbClr val="0F9E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5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222080" y="2504668"/>
                    <a:ext cx="50292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>
                        <a:solidFill>
                          <a:schemeClr val="bg1"/>
                        </a:solidFill>
                      </a:rPr>
                      <a:t>10</a:t>
                    </a:r>
                    <a:endParaRPr lang="zh-CN" altLang="en-US" sz="180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72089" y="2494416"/>
                <a:ext cx="5020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3" name="组合 33"/>
            <p:cNvGrpSpPr>
              <a:grpSpLocks/>
            </p:cNvGrpSpPr>
            <p:nvPr/>
          </p:nvGrpSpPr>
          <p:grpSpPr bwMode="auto">
            <a:xfrm>
              <a:off x="2707243" y="3617423"/>
              <a:ext cx="6752010" cy="415629"/>
              <a:chOff x="3972089" y="2478907"/>
              <a:chExt cx="6752911" cy="415619"/>
            </a:xfrm>
          </p:grpSpPr>
          <p:grpSp>
            <p:nvGrpSpPr>
              <p:cNvPr id="22" name="组合 56"/>
              <p:cNvGrpSpPr>
                <a:grpSpLocks/>
              </p:cNvGrpSpPr>
              <p:nvPr/>
            </p:nvGrpSpPr>
            <p:grpSpPr bwMode="auto">
              <a:xfrm>
                <a:off x="4447382" y="2478907"/>
                <a:ext cx="6277618" cy="415619"/>
                <a:chOff x="4447382" y="2478907"/>
                <a:chExt cx="6277618" cy="415619"/>
              </a:xfrm>
            </p:grpSpPr>
            <p:sp>
              <p:nvSpPr>
                <p:cNvPr id="24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4447382" y="2494416"/>
                  <a:ext cx="286435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产品和运营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25" name="出自【趣你的PPT】(微信:qunideppt)：最优质的PPT资源库"/>
                <p:cNvCxnSpPr/>
                <p:nvPr/>
              </p:nvCxnSpPr>
              <p:spPr>
                <a:xfrm>
                  <a:off x="7405853" y="2702738"/>
                  <a:ext cx="262414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组合 60"/>
                <p:cNvGrpSpPr>
                  <a:grpSpLocks/>
                </p:cNvGrpSpPr>
                <p:nvPr/>
              </p:nvGrpSpPr>
              <p:grpSpPr bwMode="auto">
                <a:xfrm>
                  <a:off x="10222080" y="2478907"/>
                  <a:ext cx="502920" cy="400044"/>
                  <a:chOff x="10222080" y="2478907"/>
                  <a:chExt cx="502920" cy="400044"/>
                </a:xfrm>
              </p:grpSpPr>
              <p:sp>
                <p:nvSpPr>
                  <p:cNvPr id="27" name="出自【趣你的PPT】(微信:qunideppt)：最优质的PPT资源库"/>
                  <p:cNvSpPr/>
                  <p:nvPr/>
                </p:nvSpPr>
                <p:spPr>
                  <a:xfrm>
                    <a:off x="10222080" y="2478907"/>
                    <a:ext cx="401638" cy="400044"/>
                  </a:xfrm>
                  <a:prstGeom prst="rect">
                    <a:avLst/>
                  </a:prstGeom>
                  <a:solidFill>
                    <a:srgbClr val="0F9E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222080" y="2504667"/>
                    <a:ext cx="502920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>
                        <a:solidFill>
                          <a:schemeClr val="bg1"/>
                        </a:solidFill>
                      </a:rPr>
                      <a:t>15</a:t>
                    </a:r>
                    <a:endParaRPr lang="zh-CN" altLang="en-US" sz="180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23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72089" y="2494416"/>
                <a:ext cx="5020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" name="组合 34"/>
            <p:cNvGrpSpPr>
              <a:grpSpLocks/>
            </p:cNvGrpSpPr>
            <p:nvPr/>
          </p:nvGrpSpPr>
          <p:grpSpPr bwMode="auto">
            <a:xfrm>
              <a:off x="2707243" y="4320690"/>
              <a:ext cx="6752011" cy="414342"/>
              <a:chOff x="3972089" y="2480194"/>
              <a:chExt cx="6752912" cy="414332"/>
            </a:xfrm>
          </p:grpSpPr>
          <p:grpSp>
            <p:nvGrpSpPr>
              <p:cNvPr id="15" name="组合 49"/>
              <p:cNvGrpSpPr>
                <a:grpSpLocks/>
              </p:cNvGrpSpPr>
              <p:nvPr/>
            </p:nvGrpSpPr>
            <p:grpSpPr bwMode="auto">
              <a:xfrm>
                <a:off x="4447382" y="2480194"/>
                <a:ext cx="6277619" cy="414332"/>
                <a:chOff x="4447382" y="2480194"/>
                <a:chExt cx="6277619" cy="414332"/>
              </a:xfrm>
            </p:grpSpPr>
            <p:sp>
              <p:nvSpPr>
                <p:cNvPr id="17" name="出自【趣你的PPT】(微信:qunideppt)：最优质的PPT资源库"/>
                <p:cNvSpPr txBox="1">
                  <a:spLocks noChangeArrowheads="1"/>
                </p:cNvSpPr>
                <p:nvPr/>
              </p:nvSpPr>
              <p:spPr bwMode="auto">
                <a:xfrm>
                  <a:off x="4447382" y="2494416"/>
                  <a:ext cx="2864359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fontAlgn="base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000" b="1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风险与管理</a:t>
                  </a:r>
                  <a:endParaRPr lang="zh-CN" altLang="en-US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18" name="出自【趣你的PPT】(微信:qunideppt)：最优质的PPT资源库"/>
                <p:cNvCxnSpPr/>
                <p:nvPr/>
              </p:nvCxnSpPr>
              <p:spPr>
                <a:xfrm>
                  <a:off x="7405853" y="2702441"/>
                  <a:ext cx="262414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" name="组合 53"/>
                <p:cNvGrpSpPr>
                  <a:grpSpLocks/>
                </p:cNvGrpSpPr>
                <p:nvPr/>
              </p:nvGrpSpPr>
              <p:grpSpPr bwMode="auto">
                <a:xfrm>
                  <a:off x="10222080" y="2480194"/>
                  <a:ext cx="502921" cy="396869"/>
                  <a:chOff x="10222080" y="2480194"/>
                  <a:chExt cx="502921" cy="396869"/>
                </a:xfrm>
              </p:grpSpPr>
              <p:sp>
                <p:nvSpPr>
                  <p:cNvPr id="20" name="出自【趣你的PPT】(微信:qunideppt)：最优质的PPT资源库"/>
                  <p:cNvSpPr/>
                  <p:nvPr/>
                </p:nvSpPr>
                <p:spPr>
                  <a:xfrm>
                    <a:off x="10222080" y="2480194"/>
                    <a:ext cx="401638" cy="396869"/>
                  </a:xfrm>
                  <a:prstGeom prst="rect">
                    <a:avLst/>
                  </a:prstGeom>
                  <a:solidFill>
                    <a:srgbClr val="0F9E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1" name="出自【趣你的PPT】(微信:qunideppt)：最优质的PPT资源库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0222080" y="2504668"/>
                    <a:ext cx="502921" cy="3693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00000"/>
                      </a:lnSpc>
                      <a:spcBef>
                        <a:spcPct val="0"/>
                      </a:spcBef>
                      <a:buFontTx/>
                      <a:buNone/>
                    </a:pPr>
                    <a:r>
                      <a:rPr lang="en-US" altLang="zh-CN" sz="1800">
                        <a:solidFill>
                          <a:schemeClr val="bg1"/>
                        </a:solidFill>
                      </a:rPr>
                      <a:t>20</a:t>
                    </a:r>
                    <a:endParaRPr lang="zh-CN" altLang="en-US" sz="180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sp>
            <p:nvSpPr>
              <p:cNvPr id="1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972089" y="2494416"/>
                <a:ext cx="502061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0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3" name="出自【趣你的PPT】(微信:qunideppt)：最优质的PPT资源库"/>
          <p:cNvSpPr txBox="1"/>
          <p:nvPr/>
        </p:nvSpPr>
        <p:spPr>
          <a:xfrm>
            <a:off x="56766" y="5794643"/>
            <a:ext cx="3446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2A2B2D"/>
                </a:solidFill>
                <a:latin typeface="Agency FB" panose="020B0503020202020204" pitchFamily="34" charset="0"/>
              </a:rPr>
              <a:t>CONTENTS</a:t>
            </a:r>
            <a:endParaRPr lang="zh-CN" altLang="en-US" sz="6600" dirty="0">
              <a:solidFill>
                <a:srgbClr val="2A2B2D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7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产品和运营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出自【趣你的PPT】(微信:qunideppt)：最优质的PPT资源库"/>
          <p:cNvSpPr txBox="1"/>
          <p:nvPr/>
        </p:nvSpPr>
        <p:spPr>
          <a:xfrm>
            <a:off x="5379035" y="435408"/>
            <a:ext cx="1650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营销推广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出自【趣你的PPT】(微信:qunideppt)：最优质的PPT资源库"/>
          <p:cNvGrpSpPr/>
          <p:nvPr/>
        </p:nvGrpSpPr>
        <p:grpSpPr>
          <a:xfrm>
            <a:off x="-379208" y="1427930"/>
            <a:ext cx="11200300" cy="5490529"/>
            <a:chOff x="-379208" y="1427930"/>
            <a:chExt cx="11200300" cy="5490529"/>
          </a:xfrm>
        </p:grpSpPr>
        <p:grpSp>
          <p:nvGrpSpPr>
            <p:cNvPr id="40" name="组合 39"/>
            <p:cNvGrpSpPr/>
            <p:nvPr/>
          </p:nvGrpSpPr>
          <p:grpSpPr>
            <a:xfrm>
              <a:off x="1273084" y="1741990"/>
              <a:ext cx="3105377" cy="4172727"/>
              <a:chOff x="4695990" y="1622040"/>
              <a:chExt cx="2866412" cy="3708280"/>
            </a:xfrm>
            <a:solidFill>
              <a:srgbClr val="0F9ED6"/>
            </a:solidFill>
          </p:grpSpPr>
          <p:sp>
            <p:nvSpPr>
              <p:cNvPr id="43" name="出自【趣你的PPT】(微信:qunideppt)：最优质的PPT资源库"/>
              <p:cNvSpPr/>
              <p:nvPr/>
            </p:nvSpPr>
            <p:spPr>
              <a:xfrm>
                <a:off x="4707256" y="1622040"/>
                <a:ext cx="2855146" cy="3698998"/>
              </a:xfrm>
              <a:prstGeom prst="rt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4" name="出自【趣你的PPT】(微信:qunideppt)：最优质的PPT资源库"/>
              <p:cNvSpPr/>
              <p:nvPr/>
            </p:nvSpPr>
            <p:spPr>
              <a:xfrm flipH="1" flipV="1">
                <a:off x="4695990" y="1631322"/>
                <a:ext cx="2855146" cy="3698998"/>
              </a:xfrm>
              <a:prstGeom prst="rtTriangle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pic>
          <p:nvPicPr>
            <p:cNvPr id="41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6" t="49139" r="51477" b="16997"/>
            <a:stretch/>
          </p:blipFill>
          <p:spPr>
            <a:xfrm>
              <a:off x="1259840" y="4165601"/>
              <a:ext cx="792480" cy="1859280"/>
            </a:xfrm>
            <a:prstGeom prst="rect">
              <a:avLst/>
            </a:prstGeom>
          </p:spPr>
        </p:pic>
        <p:pic>
          <p:nvPicPr>
            <p:cNvPr id="4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208" y="1427930"/>
              <a:ext cx="5007088" cy="5490529"/>
            </a:xfrm>
            <a:prstGeom prst="rect">
              <a:avLst/>
            </a:prstGeom>
          </p:spPr>
        </p:pic>
        <p:sp>
          <p:nvSpPr>
            <p:cNvPr id="4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524487" y="3497833"/>
              <a:ext cx="497326" cy="562334"/>
            </a:xfrm>
            <a:custGeom>
              <a:avLst/>
              <a:gdLst>
                <a:gd name="T0" fmla="*/ 185 w 253"/>
                <a:gd name="T1" fmla="*/ 37 h 287"/>
                <a:gd name="T2" fmla="*/ 127 w 253"/>
                <a:gd name="T3" fmla="*/ 0 h 287"/>
                <a:gd name="T4" fmla="*/ 126 w 253"/>
                <a:gd name="T5" fmla="*/ 0 h 287"/>
                <a:gd name="T6" fmla="*/ 69 w 253"/>
                <a:gd name="T7" fmla="*/ 37 h 287"/>
                <a:gd name="T8" fmla="*/ 0 w 253"/>
                <a:gd name="T9" fmla="*/ 30 h 287"/>
                <a:gd name="T10" fmla="*/ 0 w 253"/>
                <a:gd name="T11" fmla="*/ 30 h 287"/>
                <a:gd name="T12" fmla="*/ 0 w 253"/>
                <a:gd name="T13" fmla="*/ 97 h 287"/>
                <a:gd name="T14" fmla="*/ 0 w 253"/>
                <a:gd name="T15" fmla="*/ 98 h 287"/>
                <a:gd name="T16" fmla="*/ 14 w 253"/>
                <a:gd name="T17" fmla="*/ 170 h 287"/>
                <a:gd name="T18" fmla="*/ 49 w 253"/>
                <a:gd name="T19" fmla="*/ 229 h 287"/>
                <a:gd name="T20" fmla="*/ 122 w 253"/>
                <a:gd name="T21" fmla="*/ 284 h 287"/>
                <a:gd name="T22" fmla="*/ 127 w 253"/>
                <a:gd name="T23" fmla="*/ 287 h 287"/>
                <a:gd name="T24" fmla="*/ 132 w 253"/>
                <a:gd name="T25" fmla="*/ 284 h 287"/>
                <a:gd name="T26" fmla="*/ 204 w 253"/>
                <a:gd name="T27" fmla="*/ 229 h 287"/>
                <a:gd name="T28" fmla="*/ 240 w 253"/>
                <a:gd name="T29" fmla="*/ 170 h 287"/>
                <a:gd name="T30" fmla="*/ 253 w 253"/>
                <a:gd name="T31" fmla="*/ 98 h 287"/>
                <a:gd name="T32" fmla="*/ 253 w 253"/>
                <a:gd name="T33" fmla="*/ 30 h 287"/>
                <a:gd name="T34" fmla="*/ 253 w 253"/>
                <a:gd name="T35" fmla="*/ 30 h 287"/>
                <a:gd name="T36" fmla="*/ 185 w 253"/>
                <a:gd name="T37" fmla="*/ 37 h 287"/>
                <a:gd name="T38" fmla="*/ 219 w 253"/>
                <a:gd name="T39" fmla="*/ 101 h 287"/>
                <a:gd name="T40" fmla="*/ 208 w 253"/>
                <a:gd name="T41" fmla="*/ 159 h 287"/>
                <a:gd name="T42" fmla="*/ 182 w 253"/>
                <a:gd name="T43" fmla="*/ 204 h 287"/>
                <a:gd name="T44" fmla="*/ 180 w 253"/>
                <a:gd name="T45" fmla="*/ 205 h 287"/>
                <a:gd name="T46" fmla="*/ 127 w 253"/>
                <a:gd name="T47" fmla="*/ 249 h 287"/>
                <a:gd name="T48" fmla="*/ 73 w 253"/>
                <a:gd name="T49" fmla="*/ 205 h 287"/>
                <a:gd name="T50" fmla="*/ 72 w 253"/>
                <a:gd name="T51" fmla="*/ 204 h 287"/>
                <a:gd name="T52" fmla="*/ 45 w 253"/>
                <a:gd name="T53" fmla="*/ 159 h 287"/>
                <a:gd name="T54" fmla="*/ 34 w 253"/>
                <a:gd name="T55" fmla="*/ 101 h 287"/>
                <a:gd name="T56" fmla="*/ 34 w 253"/>
                <a:gd name="T57" fmla="*/ 75 h 287"/>
                <a:gd name="T58" fmla="*/ 79 w 253"/>
                <a:gd name="T59" fmla="*/ 73 h 287"/>
                <a:gd name="T60" fmla="*/ 126 w 253"/>
                <a:gd name="T61" fmla="*/ 48 h 287"/>
                <a:gd name="T62" fmla="*/ 174 w 253"/>
                <a:gd name="T63" fmla="*/ 73 h 287"/>
                <a:gd name="T64" fmla="*/ 219 w 253"/>
                <a:gd name="T65" fmla="*/ 75 h 287"/>
                <a:gd name="T66" fmla="*/ 219 w 253"/>
                <a:gd name="T67" fmla="*/ 10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3" h="287">
                  <a:moveTo>
                    <a:pt x="185" y="37"/>
                  </a:moveTo>
                  <a:cubicBezTo>
                    <a:pt x="156" y="32"/>
                    <a:pt x="129" y="0"/>
                    <a:pt x="12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0"/>
                    <a:pt x="98" y="32"/>
                    <a:pt x="69" y="37"/>
                  </a:cubicBezTo>
                  <a:cubicBezTo>
                    <a:pt x="40" y="42"/>
                    <a:pt x="2" y="29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9"/>
                    <a:pt x="3" y="141"/>
                    <a:pt x="14" y="170"/>
                  </a:cubicBezTo>
                  <a:cubicBezTo>
                    <a:pt x="24" y="199"/>
                    <a:pt x="44" y="223"/>
                    <a:pt x="49" y="229"/>
                  </a:cubicBezTo>
                  <a:cubicBezTo>
                    <a:pt x="53" y="233"/>
                    <a:pt x="81" y="263"/>
                    <a:pt x="122" y="284"/>
                  </a:cubicBezTo>
                  <a:cubicBezTo>
                    <a:pt x="127" y="287"/>
                    <a:pt x="127" y="287"/>
                    <a:pt x="127" y="287"/>
                  </a:cubicBezTo>
                  <a:cubicBezTo>
                    <a:pt x="132" y="284"/>
                    <a:pt x="132" y="284"/>
                    <a:pt x="132" y="284"/>
                  </a:cubicBezTo>
                  <a:cubicBezTo>
                    <a:pt x="173" y="263"/>
                    <a:pt x="201" y="233"/>
                    <a:pt x="204" y="229"/>
                  </a:cubicBezTo>
                  <a:cubicBezTo>
                    <a:pt x="210" y="223"/>
                    <a:pt x="230" y="199"/>
                    <a:pt x="240" y="170"/>
                  </a:cubicBezTo>
                  <a:cubicBezTo>
                    <a:pt x="250" y="141"/>
                    <a:pt x="253" y="99"/>
                    <a:pt x="253" y="98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2" y="29"/>
                    <a:pt x="214" y="42"/>
                    <a:pt x="185" y="37"/>
                  </a:cubicBezTo>
                  <a:close/>
                  <a:moveTo>
                    <a:pt x="219" y="101"/>
                  </a:moveTo>
                  <a:cubicBezTo>
                    <a:pt x="219" y="105"/>
                    <a:pt x="216" y="137"/>
                    <a:pt x="208" y="159"/>
                  </a:cubicBezTo>
                  <a:cubicBezTo>
                    <a:pt x="200" y="183"/>
                    <a:pt x="183" y="202"/>
                    <a:pt x="182" y="204"/>
                  </a:cubicBezTo>
                  <a:cubicBezTo>
                    <a:pt x="180" y="205"/>
                    <a:pt x="180" y="205"/>
                    <a:pt x="180" y="205"/>
                  </a:cubicBezTo>
                  <a:cubicBezTo>
                    <a:pt x="180" y="205"/>
                    <a:pt x="158" y="230"/>
                    <a:pt x="127" y="249"/>
                  </a:cubicBezTo>
                  <a:cubicBezTo>
                    <a:pt x="95" y="230"/>
                    <a:pt x="73" y="205"/>
                    <a:pt x="73" y="205"/>
                  </a:cubicBezTo>
                  <a:cubicBezTo>
                    <a:pt x="72" y="204"/>
                    <a:pt x="72" y="204"/>
                    <a:pt x="72" y="204"/>
                  </a:cubicBezTo>
                  <a:cubicBezTo>
                    <a:pt x="70" y="202"/>
                    <a:pt x="53" y="183"/>
                    <a:pt x="45" y="159"/>
                  </a:cubicBezTo>
                  <a:cubicBezTo>
                    <a:pt x="37" y="137"/>
                    <a:pt x="35" y="105"/>
                    <a:pt x="34" y="101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4" y="73"/>
                    <a:pt x="62" y="76"/>
                    <a:pt x="79" y="73"/>
                  </a:cubicBezTo>
                  <a:cubicBezTo>
                    <a:pt x="101" y="69"/>
                    <a:pt x="124" y="48"/>
                    <a:pt x="126" y="48"/>
                  </a:cubicBezTo>
                  <a:cubicBezTo>
                    <a:pt x="129" y="48"/>
                    <a:pt x="151" y="69"/>
                    <a:pt x="174" y="73"/>
                  </a:cubicBezTo>
                  <a:cubicBezTo>
                    <a:pt x="191" y="76"/>
                    <a:pt x="209" y="73"/>
                    <a:pt x="219" y="75"/>
                  </a:cubicBezTo>
                  <a:lnTo>
                    <a:pt x="219" y="101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出自【趣你的PPT】(微信:qunideppt)：最优质的PPT资源库"/>
            <p:cNvSpPr txBox="1"/>
            <p:nvPr/>
          </p:nvSpPr>
          <p:spPr>
            <a:xfrm>
              <a:off x="6021868" y="3874854"/>
              <a:ext cx="47992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出自【趣你的PPT】(微信:qunideppt)：最优质的PPT资源库"/>
            <p:cNvSpPr txBox="1"/>
            <p:nvPr/>
          </p:nvSpPr>
          <p:spPr>
            <a:xfrm>
              <a:off x="6021868" y="3317831"/>
              <a:ext cx="20313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id-ID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2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3977640"/>
            <a:ext cx="8412480" cy="28803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255964" y="2537936"/>
            <a:ext cx="7366461" cy="1705035"/>
            <a:chOff x="3255964" y="2537936"/>
            <a:chExt cx="7366461" cy="1705035"/>
          </a:xfrm>
        </p:grpSpPr>
        <p:sp>
          <p:nvSpPr>
            <p:cNvPr id="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55964" y="2537936"/>
              <a:ext cx="34343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风险与管理</a:t>
              </a: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3255964" y="3319641"/>
              <a:ext cx="7366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  <p:sp>
        <p:nvSpPr>
          <p:cNvPr id="5" name="出自【趣你的PPT】(微信:qunideppt)：最优质的PPT资源库"/>
          <p:cNvSpPr txBox="1"/>
          <p:nvPr/>
        </p:nvSpPr>
        <p:spPr>
          <a:xfrm>
            <a:off x="221208" y="5345490"/>
            <a:ext cx="6236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 smtClean="0">
                <a:solidFill>
                  <a:srgbClr val="2A2B2D"/>
                </a:solidFill>
                <a:latin typeface="Agency FB" panose="020B0503020202020204" pitchFamily="34" charset="0"/>
              </a:rPr>
              <a:t>PART FOUR</a:t>
            </a:r>
            <a:endParaRPr lang="zh-CN" altLang="en-US" sz="8800" dirty="0">
              <a:solidFill>
                <a:srgbClr val="2A2B2D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343526" y="5808344"/>
            <a:ext cx="3749040" cy="1050607"/>
          </a:xfrm>
          <a:custGeom>
            <a:avLst/>
            <a:gdLst>
              <a:gd name="connsiteX0" fmla="*/ 0 w 3352800"/>
              <a:gd name="connsiteY0" fmla="*/ 1143000 h 1143000"/>
              <a:gd name="connsiteX1" fmla="*/ 1676400 w 3352800"/>
              <a:gd name="connsiteY1" fmla="*/ 0 h 1143000"/>
              <a:gd name="connsiteX2" fmla="*/ 3352800 w 3352800"/>
              <a:gd name="connsiteY2" fmla="*/ 1143000 h 1143000"/>
              <a:gd name="connsiteX3" fmla="*/ 0 w 3352800"/>
              <a:gd name="connsiteY3" fmla="*/ 1143000 h 1143000"/>
              <a:gd name="connsiteX0" fmla="*/ 960120 w 4312920"/>
              <a:gd name="connsiteY0" fmla="*/ 137160 h 137160"/>
              <a:gd name="connsiteX1" fmla="*/ 0 w 4312920"/>
              <a:gd name="connsiteY1" fmla="*/ 0 h 137160"/>
              <a:gd name="connsiteX2" fmla="*/ 4312920 w 4312920"/>
              <a:gd name="connsiteY2" fmla="*/ 137160 h 137160"/>
              <a:gd name="connsiteX3" fmla="*/ 960120 w 4312920"/>
              <a:gd name="connsiteY3" fmla="*/ 137160 h 137160"/>
              <a:gd name="connsiteX0" fmla="*/ 1996440 w 4312920"/>
              <a:gd name="connsiteY0" fmla="*/ 1051560 h 1051560"/>
              <a:gd name="connsiteX1" fmla="*/ 0 w 4312920"/>
              <a:gd name="connsiteY1" fmla="*/ 0 h 1051560"/>
              <a:gd name="connsiteX2" fmla="*/ 4312920 w 4312920"/>
              <a:gd name="connsiteY2" fmla="*/ 137160 h 1051560"/>
              <a:gd name="connsiteX3" fmla="*/ 1996440 w 4312920"/>
              <a:gd name="connsiteY3" fmla="*/ 1051560 h 1051560"/>
              <a:gd name="connsiteX0" fmla="*/ 1996440 w 3749040"/>
              <a:gd name="connsiteY0" fmla="*/ 1051560 h 1051560"/>
              <a:gd name="connsiteX1" fmla="*/ 0 w 3749040"/>
              <a:gd name="connsiteY1" fmla="*/ 0 h 1051560"/>
              <a:gd name="connsiteX2" fmla="*/ 3749040 w 3749040"/>
              <a:gd name="connsiteY2" fmla="*/ 1036320 h 1051560"/>
              <a:gd name="connsiteX3" fmla="*/ 1996440 w 3749040"/>
              <a:gd name="connsiteY3" fmla="*/ 1051560 h 1051560"/>
              <a:gd name="connsiteX0" fmla="*/ 1996440 w 3749040"/>
              <a:gd name="connsiteY0" fmla="*/ 1018223 h 1036320"/>
              <a:gd name="connsiteX1" fmla="*/ 0 w 3749040"/>
              <a:gd name="connsiteY1" fmla="*/ 0 h 1036320"/>
              <a:gd name="connsiteX2" fmla="*/ 3749040 w 3749040"/>
              <a:gd name="connsiteY2" fmla="*/ 1036320 h 1036320"/>
              <a:gd name="connsiteX3" fmla="*/ 1996440 w 3749040"/>
              <a:gd name="connsiteY3" fmla="*/ 1018223 h 1036320"/>
              <a:gd name="connsiteX0" fmla="*/ 1986915 w 3739515"/>
              <a:gd name="connsiteY0" fmla="*/ 1046798 h 1064895"/>
              <a:gd name="connsiteX1" fmla="*/ 0 w 3739515"/>
              <a:gd name="connsiteY1" fmla="*/ 0 h 1064895"/>
              <a:gd name="connsiteX2" fmla="*/ 3739515 w 3739515"/>
              <a:gd name="connsiteY2" fmla="*/ 1064895 h 1064895"/>
              <a:gd name="connsiteX3" fmla="*/ 1986915 w 3739515"/>
              <a:gd name="connsiteY3" fmla="*/ 1046798 h 1064895"/>
              <a:gd name="connsiteX0" fmla="*/ 1986915 w 3749040"/>
              <a:gd name="connsiteY0" fmla="*/ 1046798 h 1050607"/>
              <a:gd name="connsiteX1" fmla="*/ 0 w 3749040"/>
              <a:gd name="connsiteY1" fmla="*/ 0 h 1050607"/>
              <a:gd name="connsiteX2" fmla="*/ 3749040 w 3749040"/>
              <a:gd name="connsiteY2" fmla="*/ 1050607 h 1050607"/>
              <a:gd name="connsiteX3" fmla="*/ 1986915 w 3749040"/>
              <a:gd name="connsiteY3" fmla="*/ 1046798 h 10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40" h="1050607">
                <a:moveTo>
                  <a:pt x="1986915" y="1046798"/>
                </a:moveTo>
                <a:lnTo>
                  <a:pt x="0" y="0"/>
                </a:lnTo>
                <a:lnTo>
                  <a:pt x="3749040" y="1050607"/>
                </a:lnTo>
                <a:lnTo>
                  <a:pt x="1986915" y="1046798"/>
                </a:lnTo>
                <a:close/>
              </a:path>
            </a:pathLst>
          </a:custGeom>
          <a:solidFill>
            <a:srgbClr val="0F9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67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风险与管理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4883735" y="435408"/>
            <a:ext cx="292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可能遭遇的问题</a:t>
            </a:r>
            <a:endParaRPr lang="zh-CN" altLang="en-US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1080787" y="1452547"/>
            <a:ext cx="11111212" cy="5405452"/>
            <a:chOff x="1080787" y="1452547"/>
            <a:chExt cx="11111212" cy="5405452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 flipH="1">
              <a:off x="7334249" y="3977058"/>
              <a:ext cx="4857750" cy="2880941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825416" y="1452547"/>
              <a:ext cx="2728409" cy="4219358"/>
              <a:chOff x="7949116" y="912783"/>
              <a:chExt cx="3045606" cy="4709888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7949116" y="912783"/>
                <a:ext cx="3045606" cy="3827184"/>
                <a:chOff x="7949116" y="912783"/>
                <a:chExt cx="3045606" cy="3827184"/>
              </a:xfrm>
            </p:grpSpPr>
            <p:sp>
              <p:nvSpPr>
                <p:cNvPr id="13" name="出自【趣你的PPT】(微信:qunideppt)：最优质的PPT资源库"/>
                <p:cNvSpPr/>
                <p:nvPr/>
              </p:nvSpPr>
              <p:spPr>
                <a:xfrm>
                  <a:off x="8303227" y="912783"/>
                  <a:ext cx="1564433" cy="1177991"/>
                </a:xfrm>
                <a:custGeom>
                  <a:avLst/>
                  <a:gdLst>
                    <a:gd name="connsiteX0" fmla="*/ 0 w 1564433"/>
                    <a:gd name="connsiteY0" fmla="*/ 0 h 1168661"/>
                    <a:gd name="connsiteX1" fmla="*/ 1564433 w 1564433"/>
                    <a:gd name="connsiteY1" fmla="*/ 0 h 1168661"/>
                    <a:gd name="connsiteX2" fmla="*/ 1564433 w 1564433"/>
                    <a:gd name="connsiteY2" fmla="*/ 1168661 h 1168661"/>
                    <a:gd name="connsiteX3" fmla="*/ 0 w 1564433"/>
                    <a:gd name="connsiteY3" fmla="*/ 1168661 h 1168661"/>
                    <a:gd name="connsiteX4" fmla="*/ 0 w 1564433"/>
                    <a:gd name="connsiteY4" fmla="*/ 0 h 1168661"/>
                    <a:gd name="connsiteX0" fmla="*/ 0 w 1564433"/>
                    <a:gd name="connsiteY0" fmla="*/ 0 h 1177991"/>
                    <a:gd name="connsiteX1" fmla="*/ 1564433 w 1564433"/>
                    <a:gd name="connsiteY1" fmla="*/ 0 h 1177991"/>
                    <a:gd name="connsiteX2" fmla="*/ 1555102 w 1564433"/>
                    <a:gd name="connsiteY2" fmla="*/ 1177991 h 1177991"/>
                    <a:gd name="connsiteX3" fmla="*/ 0 w 1564433"/>
                    <a:gd name="connsiteY3" fmla="*/ 1168661 h 1177991"/>
                    <a:gd name="connsiteX4" fmla="*/ 0 w 1564433"/>
                    <a:gd name="connsiteY4" fmla="*/ 0 h 1177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4433" h="1177991">
                      <a:moveTo>
                        <a:pt x="0" y="0"/>
                      </a:moveTo>
                      <a:lnTo>
                        <a:pt x="1564433" y="0"/>
                      </a:lnTo>
                      <a:cubicBezTo>
                        <a:pt x="1561323" y="392664"/>
                        <a:pt x="1558212" y="785327"/>
                        <a:pt x="1555102" y="1177991"/>
                      </a:cubicBezTo>
                      <a:lnTo>
                        <a:pt x="0" y="11686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F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出自【趣你的PPT】(微信:qunideppt)：最优质的PPT资源库"/>
                <p:cNvSpPr/>
                <p:nvPr/>
              </p:nvSpPr>
              <p:spPr>
                <a:xfrm>
                  <a:off x="9850168" y="912783"/>
                  <a:ext cx="1135224" cy="1868457"/>
                </a:xfrm>
                <a:custGeom>
                  <a:avLst/>
                  <a:gdLst>
                    <a:gd name="connsiteX0" fmla="*/ 0 w 1564433"/>
                    <a:gd name="connsiteY0" fmla="*/ 0 h 1168661"/>
                    <a:gd name="connsiteX1" fmla="*/ 1564433 w 1564433"/>
                    <a:gd name="connsiteY1" fmla="*/ 0 h 1168661"/>
                    <a:gd name="connsiteX2" fmla="*/ 1564433 w 1564433"/>
                    <a:gd name="connsiteY2" fmla="*/ 1168661 h 1168661"/>
                    <a:gd name="connsiteX3" fmla="*/ 0 w 1564433"/>
                    <a:gd name="connsiteY3" fmla="*/ 1168661 h 1168661"/>
                    <a:gd name="connsiteX4" fmla="*/ 0 w 1564433"/>
                    <a:gd name="connsiteY4" fmla="*/ 0 h 1168661"/>
                    <a:gd name="connsiteX0" fmla="*/ 9330 w 1573763"/>
                    <a:gd name="connsiteY0" fmla="*/ 0 h 1868457"/>
                    <a:gd name="connsiteX1" fmla="*/ 1573763 w 1573763"/>
                    <a:gd name="connsiteY1" fmla="*/ 0 h 1868457"/>
                    <a:gd name="connsiteX2" fmla="*/ 1573763 w 1573763"/>
                    <a:gd name="connsiteY2" fmla="*/ 1168661 h 1868457"/>
                    <a:gd name="connsiteX3" fmla="*/ 0 w 1573763"/>
                    <a:gd name="connsiteY3" fmla="*/ 1868457 h 1868457"/>
                    <a:gd name="connsiteX4" fmla="*/ 9330 w 1573763"/>
                    <a:gd name="connsiteY4" fmla="*/ 0 h 1868457"/>
                    <a:gd name="connsiteX0" fmla="*/ 9330 w 1573763"/>
                    <a:gd name="connsiteY0" fmla="*/ 0 h 1868457"/>
                    <a:gd name="connsiteX1" fmla="*/ 1573763 w 1573763"/>
                    <a:gd name="connsiteY1" fmla="*/ 0 h 1868457"/>
                    <a:gd name="connsiteX2" fmla="*/ 1135224 w 1573763"/>
                    <a:gd name="connsiteY2" fmla="*/ 1840465 h 1868457"/>
                    <a:gd name="connsiteX3" fmla="*/ 0 w 1573763"/>
                    <a:gd name="connsiteY3" fmla="*/ 1868457 h 1868457"/>
                    <a:gd name="connsiteX4" fmla="*/ 9330 w 1573763"/>
                    <a:gd name="connsiteY4" fmla="*/ 0 h 1868457"/>
                    <a:gd name="connsiteX0" fmla="*/ 9330 w 1135224"/>
                    <a:gd name="connsiteY0" fmla="*/ 0 h 1868457"/>
                    <a:gd name="connsiteX1" fmla="*/ 1125894 w 1135224"/>
                    <a:gd name="connsiteY1" fmla="*/ 1101012 h 1868457"/>
                    <a:gd name="connsiteX2" fmla="*/ 1135224 w 1135224"/>
                    <a:gd name="connsiteY2" fmla="*/ 1840465 h 1868457"/>
                    <a:gd name="connsiteX3" fmla="*/ 0 w 1135224"/>
                    <a:gd name="connsiteY3" fmla="*/ 1868457 h 1868457"/>
                    <a:gd name="connsiteX4" fmla="*/ 9330 w 1135224"/>
                    <a:gd name="connsiteY4" fmla="*/ 0 h 18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5224" h="1868457">
                      <a:moveTo>
                        <a:pt x="9330" y="0"/>
                      </a:moveTo>
                      <a:lnTo>
                        <a:pt x="1125894" y="1101012"/>
                      </a:lnTo>
                      <a:lnTo>
                        <a:pt x="1135224" y="1840465"/>
                      </a:lnTo>
                      <a:lnTo>
                        <a:pt x="0" y="1868457"/>
                      </a:lnTo>
                      <a:lnTo>
                        <a:pt x="933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" name="出自【趣你的PPT】(微信:qunideppt)：最优质的PPT资源库"/>
                <p:cNvSpPr/>
                <p:nvPr/>
              </p:nvSpPr>
              <p:spPr>
                <a:xfrm rot="5400000">
                  <a:off x="9444125" y="2332432"/>
                  <a:ext cx="1126794" cy="1974401"/>
                </a:xfrm>
                <a:custGeom>
                  <a:avLst/>
                  <a:gdLst>
                    <a:gd name="connsiteX0" fmla="*/ 0 w 1564433"/>
                    <a:gd name="connsiteY0" fmla="*/ 0 h 1168661"/>
                    <a:gd name="connsiteX1" fmla="*/ 1564433 w 1564433"/>
                    <a:gd name="connsiteY1" fmla="*/ 0 h 1168661"/>
                    <a:gd name="connsiteX2" fmla="*/ 1564433 w 1564433"/>
                    <a:gd name="connsiteY2" fmla="*/ 1168661 h 1168661"/>
                    <a:gd name="connsiteX3" fmla="*/ 0 w 1564433"/>
                    <a:gd name="connsiteY3" fmla="*/ 1168661 h 1168661"/>
                    <a:gd name="connsiteX4" fmla="*/ 0 w 1564433"/>
                    <a:gd name="connsiteY4" fmla="*/ 0 h 1168661"/>
                    <a:gd name="connsiteX0" fmla="*/ 9330 w 1573763"/>
                    <a:gd name="connsiteY0" fmla="*/ 0 h 1868457"/>
                    <a:gd name="connsiteX1" fmla="*/ 1573763 w 1573763"/>
                    <a:gd name="connsiteY1" fmla="*/ 0 h 1868457"/>
                    <a:gd name="connsiteX2" fmla="*/ 1573763 w 1573763"/>
                    <a:gd name="connsiteY2" fmla="*/ 1168661 h 1868457"/>
                    <a:gd name="connsiteX3" fmla="*/ 0 w 1573763"/>
                    <a:gd name="connsiteY3" fmla="*/ 1868457 h 1868457"/>
                    <a:gd name="connsiteX4" fmla="*/ 9330 w 1573763"/>
                    <a:gd name="connsiteY4" fmla="*/ 0 h 1868457"/>
                    <a:gd name="connsiteX0" fmla="*/ 9330 w 1573763"/>
                    <a:gd name="connsiteY0" fmla="*/ 0 h 1868457"/>
                    <a:gd name="connsiteX1" fmla="*/ 1573763 w 1573763"/>
                    <a:gd name="connsiteY1" fmla="*/ 0 h 1868457"/>
                    <a:gd name="connsiteX2" fmla="*/ 1135224 w 1573763"/>
                    <a:gd name="connsiteY2" fmla="*/ 1840465 h 1868457"/>
                    <a:gd name="connsiteX3" fmla="*/ 0 w 1573763"/>
                    <a:gd name="connsiteY3" fmla="*/ 1868457 h 1868457"/>
                    <a:gd name="connsiteX4" fmla="*/ 9330 w 1573763"/>
                    <a:gd name="connsiteY4" fmla="*/ 0 h 1868457"/>
                    <a:gd name="connsiteX0" fmla="*/ 9330 w 1135224"/>
                    <a:gd name="connsiteY0" fmla="*/ 0 h 1868457"/>
                    <a:gd name="connsiteX1" fmla="*/ 1125894 w 1135224"/>
                    <a:gd name="connsiteY1" fmla="*/ 1101012 h 1868457"/>
                    <a:gd name="connsiteX2" fmla="*/ 1135224 w 1135224"/>
                    <a:gd name="connsiteY2" fmla="*/ 1840465 h 1868457"/>
                    <a:gd name="connsiteX3" fmla="*/ 0 w 1135224"/>
                    <a:gd name="connsiteY3" fmla="*/ 1868457 h 1868457"/>
                    <a:gd name="connsiteX4" fmla="*/ 9330 w 1135224"/>
                    <a:gd name="connsiteY4" fmla="*/ 0 h 1868457"/>
                    <a:gd name="connsiteX0" fmla="*/ 0 w 1144553"/>
                    <a:gd name="connsiteY0" fmla="*/ 0 h 1896259"/>
                    <a:gd name="connsiteX1" fmla="*/ 1135223 w 1144553"/>
                    <a:gd name="connsiteY1" fmla="*/ 1128814 h 1896259"/>
                    <a:gd name="connsiteX2" fmla="*/ 1144553 w 1144553"/>
                    <a:gd name="connsiteY2" fmla="*/ 1868267 h 1896259"/>
                    <a:gd name="connsiteX3" fmla="*/ 9329 w 1144553"/>
                    <a:gd name="connsiteY3" fmla="*/ 1896259 h 1896259"/>
                    <a:gd name="connsiteX4" fmla="*/ 0 w 1144553"/>
                    <a:gd name="connsiteY4" fmla="*/ 0 h 1896259"/>
                    <a:gd name="connsiteX0" fmla="*/ 0 w 1135225"/>
                    <a:gd name="connsiteY0" fmla="*/ 0 h 1960936"/>
                    <a:gd name="connsiteX1" fmla="*/ 1135223 w 1135225"/>
                    <a:gd name="connsiteY1" fmla="*/ 1128814 h 1960936"/>
                    <a:gd name="connsiteX2" fmla="*/ 1135225 w 1135225"/>
                    <a:gd name="connsiteY2" fmla="*/ 1960936 h 1960936"/>
                    <a:gd name="connsiteX3" fmla="*/ 9329 w 1135225"/>
                    <a:gd name="connsiteY3" fmla="*/ 1896259 h 1960936"/>
                    <a:gd name="connsiteX4" fmla="*/ 0 w 1135225"/>
                    <a:gd name="connsiteY4" fmla="*/ 0 h 1960936"/>
                    <a:gd name="connsiteX0" fmla="*/ 0 w 1135225"/>
                    <a:gd name="connsiteY0" fmla="*/ 0 h 1960936"/>
                    <a:gd name="connsiteX1" fmla="*/ 1135223 w 1135225"/>
                    <a:gd name="connsiteY1" fmla="*/ 1128814 h 1960936"/>
                    <a:gd name="connsiteX2" fmla="*/ 1135225 w 1135225"/>
                    <a:gd name="connsiteY2" fmla="*/ 1960936 h 1960936"/>
                    <a:gd name="connsiteX3" fmla="*/ 9329 w 1135225"/>
                    <a:gd name="connsiteY3" fmla="*/ 1933327 h 1960936"/>
                    <a:gd name="connsiteX4" fmla="*/ 0 w 1135225"/>
                    <a:gd name="connsiteY4" fmla="*/ 0 h 1960936"/>
                    <a:gd name="connsiteX0" fmla="*/ 900 w 1126794"/>
                    <a:gd name="connsiteY0" fmla="*/ 0 h 1960936"/>
                    <a:gd name="connsiteX1" fmla="*/ 1126792 w 1126794"/>
                    <a:gd name="connsiteY1" fmla="*/ 1128814 h 1960936"/>
                    <a:gd name="connsiteX2" fmla="*/ 1126794 w 1126794"/>
                    <a:gd name="connsiteY2" fmla="*/ 1960936 h 1960936"/>
                    <a:gd name="connsiteX3" fmla="*/ 898 w 1126794"/>
                    <a:gd name="connsiteY3" fmla="*/ 1933327 h 1960936"/>
                    <a:gd name="connsiteX4" fmla="*/ 900 w 1126794"/>
                    <a:gd name="connsiteY4" fmla="*/ 0 h 196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6794" h="1960936">
                      <a:moveTo>
                        <a:pt x="900" y="0"/>
                      </a:moveTo>
                      <a:lnTo>
                        <a:pt x="1126792" y="1128814"/>
                      </a:lnTo>
                      <a:cubicBezTo>
                        <a:pt x="1126793" y="1406188"/>
                        <a:pt x="1126793" y="1683562"/>
                        <a:pt x="1126794" y="1960936"/>
                      </a:cubicBezTo>
                      <a:lnTo>
                        <a:pt x="898" y="1933327"/>
                      </a:lnTo>
                      <a:cubicBezTo>
                        <a:pt x="-2212" y="1301241"/>
                        <a:pt x="4010" y="632086"/>
                        <a:pt x="900" y="0"/>
                      </a:cubicBezTo>
                      <a:close/>
                    </a:path>
                  </a:pathLst>
                </a:custGeom>
                <a:solidFill>
                  <a:srgbClr val="0F9ED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出自【趣你的PPT】(微信:qunideppt)：最优质的PPT资源库"/>
                <p:cNvSpPr/>
                <p:nvPr/>
              </p:nvSpPr>
              <p:spPr>
                <a:xfrm flipH="1">
                  <a:off x="7949116" y="2765566"/>
                  <a:ext cx="1099198" cy="1974401"/>
                </a:xfrm>
                <a:custGeom>
                  <a:avLst/>
                  <a:gdLst>
                    <a:gd name="connsiteX0" fmla="*/ 0 w 1564433"/>
                    <a:gd name="connsiteY0" fmla="*/ 0 h 1168661"/>
                    <a:gd name="connsiteX1" fmla="*/ 1564433 w 1564433"/>
                    <a:gd name="connsiteY1" fmla="*/ 0 h 1168661"/>
                    <a:gd name="connsiteX2" fmla="*/ 1564433 w 1564433"/>
                    <a:gd name="connsiteY2" fmla="*/ 1168661 h 1168661"/>
                    <a:gd name="connsiteX3" fmla="*/ 0 w 1564433"/>
                    <a:gd name="connsiteY3" fmla="*/ 1168661 h 1168661"/>
                    <a:gd name="connsiteX4" fmla="*/ 0 w 1564433"/>
                    <a:gd name="connsiteY4" fmla="*/ 0 h 1168661"/>
                    <a:gd name="connsiteX0" fmla="*/ 9330 w 1573763"/>
                    <a:gd name="connsiteY0" fmla="*/ 0 h 1868457"/>
                    <a:gd name="connsiteX1" fmla="*/ 1573763 w 1573763"/>
                    <a:gd name="connsiteY1" fmla="*/ 0 h 1868457"/>
                    <a:gd name="connsiteX2" fmla="*/ 1573763 w 1573763"/>
                    <a:gd name="connsiteY2" fmla="*/ 1168661 h 1868457"/>
                    <a:gd name="connsiteX3" fmla="*/ 0 w 1573763"/>
                    <a:gd name="connsiteY3" fmla="*/ 1868457 h 1868457"/>
                    <a:gd name="connsiteX4" fmla="*/ 9330 w 1573763"/>
                    <a:gd name="connsiteY4" fmla="*/ 0 h 1868457"/>
                    <a:gd name="connsiteX0" fmla="*/ 9330 w 1573763"/>
                    <a:gd name="connsiteY0" fmla="*/ 0 h 1868457"/>
                    <a:gd name="connsiteX1" fmla="*/ 1573763 w 1573763"/>
                    <a:gd name="connsiteY1" fmla="*/ 0 h 1868457"/>
                    <a:gd name="connsiteX2" fmla="*/ 1135224 w 1573763"/>
                    <a:gd name="connsiteY2" fmla="*/ 1840465 h 1868457"/>
                    <a:gd name="connsiteX3" fmla="*/ 0 w 1573763"/>
                    <a:gd name="connsiteY3" fmla="*/ 1868457 h 1868457"/>
                    <a:gd name="connsiteX4" fmla="*/ 9330 w 1573763"/>
                    <a:gd name="connsiteY4" fmla="*/ 0 h 1868457"/>
                    <a:gd name="connsiteX0" fmla="*/ 9330 w 1135224"/>
                    <a:gd name="connsiteY0" fmla="*/ 0 h 1868457"/>
                    <a:gd name="connsiteX1" fmla="*/ 1125894 w 1135224"/>
                    <a:gd name="connsiteY1" fmla="*/ 1101012 h 1868457"/>
                    <a:gd name="connsiteX2" fmla="*/ 1135224 w 1135224"/>
                    <a:gd name="connsiteY2" fmla="*/ 1840465 h 1868457"/>
                    <a:gd name="connsiteX3" fmla="*/ 0 w 1135224"/>
                    <a:gd name="connsiteY3" fmla="*/ 1868457 h 1868457"/>
                    <a:gd name="connsiteX4" fmla="*/ 9330 w 1135224"/>
                    <a:gd name="connsiteY4" fmla="*/ 0 h 1868457"/>
                    <a:gd name="connsiteX0" fmla="*/ 0 w 1144553"/>
                    <a:gd name="connsiteY0" fmla="*/ 0 h 1896259"/>
                    <a:gd name="connsiteX1" fmla="*/ 1135223 w 1144553"/>
                    <a:gd name="connsiteY1" fmla="*/ 1128814 h 1896259"/>
                    <a:gd name="connsiteX2" fmla="*/ 1144553 w 1144553"/>
                    <a:gd name="connsiteY2" fmla="*/ 1868267 h 1896259"/>
                    <a:gd name="connsiteX3" fmla="*/ 9329 w 1144553"/>
                    <a:gd name="connsiteY3" fmla="*/ 1896259 h 1896259"/>
                    <a:gd name="connsiteX4" fmla="*/ 0 w 1144553"/>
                    <a:gd name="connsiteY4" fmla="*/ 0 h 1896259"/>
                    <a:gd name="connsiteX0" fmla="*/ 0 w 1135225"/>
                    <a:gd name="connsiteY0" fmla="*/ 0 h 1960936"/>
                    <a:gd name="connsiteX1" fmla="*/ 1135223 w 1135225"/>
                    <a:gd name="connsiteY1" fmla="*/ 1128814 h 1960936"/>
                    <a:gd name="connsiteX2" fmla="*/ 1135225 w 1135225"/>
                    <a:gd name="connsiteY2" fmla="*/ 1960936 h 1960936"/>
                    <a:gd name="connsiteX3" fmla="*/ 9329 w 1135225"/>
                    <a:gd name="connsiteY3" fmla="*/ 1896259 h 1960936"/>
                    <a:gd name="connsiteX4" fmla="*/ 0 w 1135225"/>
                    <a:gd name="connsiteY4" fmla="*/ 0 h 1960936"/>
                    <a:gd name="connsiteX0" fmla="*/ 0 w 1135225"/>
                    <a:gd name="connsiteY0" fmla="*/ 0 h 1960936"/>
                    <a:gd name="connsiteX1" fmla="*/ 1135223 w 1135225"/>
                    <a:gd name="connsiteY1" fmla="*/ 1128814 h 1960936"/>
                    <a:gd name="connsiteX2" fmla="*/ 1135225 w 1135225"/>
                    <a:gd name="connsiteY2" fmla="*/ 1960936 h 1960936"/>
                    <a:gd name="connsiteX3" fmla="*/ 9329 w 1135225"/>
                    <a:gd name="connsiteY3" fmla="*/ 1933327 h 1960936"/>
                    <a:gd name="connsiteX4" fmla="*/ 0 w 1135225"/>
                    <a:gd name="connsiteY4" fmla="*/ 0 h 1960936"/>
                    <a:gd name="connsiteX0" fmla="*/ 900 w 1126794"/>
                    <a:gd name="connsiteY0" fmla="*/ 0 h 1960936"/>
                    <a:gd name="connsiteX1" fmla="*/ 1126792 w 1126794"/>
                    <a:gd name="connsiteY1" fmla="*/ 1128814 h 1960936"/>
                    <a:gd name="connsiteX2" fmla="*/ 1126794 w 1126794"/>
                    <a:gd name="connsiteY2" fmla="*/ 1960936 h 1960936"/>
                    <a:gd name="connsiteX3" fmla="*/ 898 w 1126794"/>
                    <a:gd name="connsiteY3" fmla="*/ 1933327 h 1960936"/>
                    <a:gd name="connsiteX4" fmla="*/ 900 w 1126794"/>
                    <a:gd name="connsiteY4" fmla="*/ 0 h 196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6794" h="1960936">
                      <a:moveTo>
                        <a:pt x="900" y="0"/>
                      </a:moveTo>
                      <a:lnTo>
                        <a:pt x="1126792" y="1128814"/>
                      </a:lnTo>
                      <a:cubicBezTo>
                        <a:pt x="1126793" y="1406188"/>
                        <a:pt x="1126793" y="1683562"/>
                        <a:pt x="1126794" y="1960936"/>
                      </a:cubicBezTo>
                      <a:lnTo>
                        <a:pt x="898" y="1933327"/>
                      </a:lnTo>
                      <a:cubicBezTo>
                        <a:pt x="-2212" y="1301241"/>
                        <a:pt x="4010" y="632086"/>
                        <a:pt x="9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2" name="出自【趣你的PPT】(微信:qunideppt)：最优质的PPT资源库"/>
              <p:cNvSpPr/>
              <p:nvPr/>
            </p:nvSpPr>
            <p:spPr>
              <a:xfrm rot="20751420">
                <a:off x="8742030" y="4493618"/>
                <a:ext cx="1138462" cy="1129053"/>
              </a:xfrm>
              <a:prstGeom prst="rect">
                <a:avLst/>
              </a:prstGeom>
              <a:solidFill>
                <a:srgbClr val="0F9ED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9199034" y="5904090"/>
              <a:ext cx="2716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 smtClean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WHAT ?</a:t>
              </a:r>
              <a:endParaRPr lang="zh-CN" altLang="en-US" sz="4800" b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 txBox="1"/>
            <p:nvPr/>
          </p:nvSpPr>
          <p:spPr>
            <a:xfrm>
              <a:off x="1085620" y="1841316"/>
              <a:ext cx="12848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>
              <a:spLocks/>
            </p:cNvSpPr>
            <p:nvPr/>
          </p:nvSpPr>
          <p:spPr>
            <a:xfrm>
              <a:off x="2203352" y="2054650"/>
              <a:ext cx="4909724" cy="588996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1085620" y="2890540"/>
              <a:ext cx="12848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 txBox="1">
              <a:spLocks/>
            </p:cNvSpPr>
            <p:nvPr/>
          </p:nvSpPr>
          <p:spPr>
            <a:xfrm>
              <a:off x="2203352" y="3103874"/>
              <a:ext cx="4909724" cy="588996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1080787" y="3906203"/>
              <a:ext cx="12848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 txBox="1">
              <a:spLocks/>
            </p:cNvSpPr>
            <p:nvPr/>
          </p:nvSpPr>
          <p:spPr>
            <a:xfrm>
              <a:off x="2198519" y="4119537"/>
              <a:ext cx="4909724" cy="588996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1080787" y="4925526"/>
              <a:ext cx="12848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 txBox="1">
              <a:spLocks/>
            </p:cNvSpPr>
            <p:nvPr/>
          </p:nvSpPr>
          <p:spPr>
            <a:xfrm>
              <a:off x="2198519" y="5138860"/>
              <a:ext cx="4909724" cy="588996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14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风险与管理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325555" y="435408"/>
            <a:ext cx="1731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出自【趣你的PPT】(微信:qunideppt)：最优质的PPT资源库"/>
          <p:cNvGrpSpPr/>
          <p:nvPr/>
        </p:nvGrpSpPr>
        <p:grpSpPr>
          <a:xfrm>
            <a:off x="4020454" y="1829837"/>
            <a:ext cx="3904345" cy="4352818"/>
            <a:chOff x="5602512" y="692718"/>
            <a:chExt cx="4527616" cy="5047681"/>
          </a:xfrm>
        </p:grpSpPr>
        <p:sp>
          <p:nvSpPr>
            <p:cNvPr id="10" name="出自【趣你的PPT】(微信:qunideppt)：最优质的PPT资源库"/>
            <p:cNvSpPr/>
            <p:nvPr/>
          </p:nvSpPr>
          <p:spPr>
            <a:xfrm flipH="1">
              <a:off x="5602512" y="1306289"/>
              <a:ext cx="1899473" cy="2235198"/>
            </a:xfrm>
            <a:custGeom>
              <a:avLst/>
              <a:gdLst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914399 w 1899473"/>
                <a:gd name="connsiteY0" fmla="*/ 2235198 h 2235198"/>
                <a:gd name="connsiteX1" fmla="*/ 0 w 1899473"/>
                <a:gd name="connsiteY1" fmla="*/ 0 h 2235198"/>
                <a:gd name="connsiteX2" fmla="*/ 1899473 w 1899473"/>
                <a:gd name="connsiteY2" fmla="*/ 2235198 h 2235198"/>
                <a:gd name="connsiteX3" fmla="*/ 914399 w 1899473"/>
                <a:gd name="connsiteY3" fmla="*/ 2235198 h 223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9473" h="2235198">
                  <a:moveTo>
                    <a:pt x="914399" y="2235198"/>
                  </a:moveTo>
                  <a:cubicBezTo>
                    <a:pt x="957942" y="1025675"/>
                    <a:pt x="551543" y="599923"/>
                    <a:pt x="0" y="0"/>
                  </a:cubicBezTo>
                  <a:cubicBezTo>
                    <a:pt x="429958" y="62894"/>
                    <a:pt x="1716258" y="459618"/>
                    <a:pt x="1899473" y="2235198"/>
                  </a:cubicBezTo>
                  <a:cubicBezTo>
                    <a:pt x="1440486" y="1959427"/>
                    <a:pt x="1242757" y="1988455"/>
                    <a:pt x="914399" y="2235198"/>
                  </a:cubicBezTo>
                  <a:close/>
                </a:path>
              </a:pathLst>
            </a:cu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 flipH="1">
              <a:off x="6781960" y="1277258"/>
              <a:ext cx="986753" cy="2264227"/>
            </a:xfrm>
            <a:custGeom>
              <a:avLst/>
              <a:gdLst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" fmla="*/ 0 w 986319"/>
                <a:gd name="connsiteY0" fmla="*/ 2264227 h 2264227"/>
                <a:gd name="connsiteX1" fmla="*/ 0 w 986319"/>
                <a:gd name="connsiteY1" fmla="*/ 0 h 2264227"/>
                <a:gd name="connsiteX2" fmla="*/ 985074 w 986319"/>
                <a:gd name="connsiteY2" fmla="*/ 2264227 h 2264227"/>
                <a:gd name="connsiteX3" fmla="*/ 0 w 986319"/>
                <a:gd name="connsiteY3" fmla="*/ 2264227 h 2264227"/>
                <a:gd name="connsiteX0" fmla="*/ 0 w 986753"/>
                <a:gd name="connsiteY0" fmla="*/ 2264227 h 2264227"/>
                <a:gd name="connsiteX1" fmla="*/ 0 w 986753"/>
                <a:gd name="connsiteY1" fmla="*/ 0 h 2264227"/>
                <a:gd name="connsiteX2" fmla="*/ 985074 w 986753"/>
                <a:gd name="connsiteY2" fmla="*/ 2264227 h 2264227"/>
                <a:gd name="connsiteX3" fmla="*/ 0 w 986753"/>
                <a:gd name="connsiteY3" fmla="*/ 2264227 h 2264227"/>
                <a:gd name="connsiteX0" fmla="*/ 0 w 986753"/>
                <a:gd name="connsiteY0" fmla="*/ 2264227 h 2264227"/>
                <a:gd name="connsiteX1" fmla="*/ 0 w 986753"/>
                <a:gd name="connsiteY1" fmla="*/ 0 h 2264227"/>
                <a:gd name="connsiteX2" fmla="*/ 985074 w 986753"/>
                <a:gd name="connsiteY2" fmla="*/ 2264227 h 2264227"/>
                <a:gd name="connsiteX3" fmla="*/ 0 w 986753"/>
                <a:gd name="connsiteY3" fmla="*/ 2264227 h 2264227"/>
                <a:gd name="connsiteX0" fmla="*/ 0 w 986753"/>
                <a:gd name="connsiteY0" fmla="*/ 2264227 h 2264227"/>
                <a:gd name="connsiteX1" fmla="*/ 0 w 986753"/>
                <a:gd name="connsiteY1" fmla="*/ 0 h 2264227"/>
                <a:gd name="connsiteX2" fmla="*/ 985074 w 986753"/>
                <a:gd name="connsiteY2" fmla="*/ 2264227 h 2264227"/>
                <a:gd name="connsiteX3" fmla="*/ 0 w 986753"/>
                <a:gd name="connsiteY3" fmla="*/ 2264227 h 226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6753" h="2264227">
                  <a:moveTo>
                    <a:pt x="0" y="2264227"/>
                  </a:moveTo>
                  <a:lnTo>
                    <a:pt x="0" y="0"/>
                  </a:lnTo>
                  <a:cubicBezTo>
                    <a:pt x="517044" y="406399"/>
                    <a:pt x="1019573" y="914399"/>
                    <a:pt x="985074" y="2264227"/>
                  </a:cubicBezTo>
                  <a:cubicBezTo>
                    <a:pt x="540602" y="1915884"/>
                    <a:pt x="328358" y="2017484"/>
                    <a:pt x="0" y="2264227"/>
                  </a:cubicBezTo>
                  <a:close/>
                </a:path>
              </a:pathLst>
            </a:cu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7963928" y="1277256"/>
              <a:ext cx="986753" cy="2264227"/>
            </a:xfrm>
            <a:custGeom>
              <a:avLst/>
              <a:gdLst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" fmla="*/ 0 w 986319"/>
                <a:gd name="connsiteY0" fmla="*/ 2264227 h 2264227"/>
                <a:gd name="connsiteX1" fmla="*/ 0 w 986319"/>
                <a:gd name="connsiteY1" fmla="*/ 0 h 2264227"/>
                <a:gd name="connsiteX2" fmla="*/ 985074 w 986319"/>
                <a:gd name="connsiteY2" fmla="*/ 2264227 h 2264227"/>
                <a:gd name="connsiteX3" fmla="*/ 0 w 986319"/>
                <a:gd name="connsiteY3" fmla="*/ 2264227 h 2264227"/>
                <a:gd name="connsiteX0" fmla="*/ 0 w 986753"/>
                <a:gd name="connsiteY0" fmla="*/ 2264227 h 2264227"/>
                <a:gd name="connsiteX1" fmla="*/ 0 w 986753"/>
                <a:gd name="connsiteY1" fmla="*/ 0 h 2264227"/>
                <a:gd name="connsiteX2" fmla="*/ 985074 w 986753"/>
                <a:gd name="connsiteY2" fmla="*/ 2264227 h 2264227"/>
                <a:gd name="connsiteX3" fmla="*/ 0 w 986753"/>
                <a:gd name="connsiteY3" fmla="*/ 2264227 h 2264227"/>
                <a:gd name="connsiteX0" fmla="*/ 0 w 986753"/>
                <a:gd name="connsiteY0" fmla="*/ 2264227 h 2264227"/>
                <a:gd name="connsiteX1" fmla="*/ 0 w 986753"/>
                <a:gd name="connsiteY1" fmla="*/ 0 h 2264227"/>
                <a:gd name="connsiteX2" fmla="*/ 985074 w 986753"/>
                <a:gd name="connsiteY2" fmla="*/ 2264227 h 2264227"/>
                <a:gd name="connsiteX3" fmla="*/ 0 w 986753"/>
                <a:gd name="connsiteY3" fmla="*/ 2264227 h 2264227"/>
                <a:gd name="connsiteX0" fmla="*/ 0 w 986753"/>
                <a:gd name="connsiteY0" fmla="*/ 2264227 h 2264227"/>
                <a:gd name="connsiteX1" fmla="*/ 0 w 986753"/>
                <a:gd name="connsiteY1" fmla="*/ 0 h 2264227"/>
                <a:gd name="connsiteX2" fmla="*/ 985074 w 986753"/>
                <a:gd name="connsiteY2" fmla="*/ 2264227 h 2264227"/>
                <a:gd name="connsiteX3" fmla="*/ 0 w 986753"/>
                <a:gd name="connsiteY3" fmla="*/ 2264227 h 2264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6753" h="2264227">
                  <a:moveTo>
                    <a:pt x="0" y="2264227"/>
                  </a:moveTo>
                  <a:lnTo>
                    <a:pt x="0" y="0"/>
                  </a:lnTo>
                  <a:cubicBezTo>
                    <a:pt x="517044" y="406399"/>
                    <a:pt x="1019573" y="914399"/>
                    <a:pt x="985074" y="2264227"/>
                  </a:cubicBezTo>
                  <a:cubicBezTo>
                    <a:pt x="540602" y="1915884"/>
                    <a:pt x="328358" y="2017484"/>
                    <a:pt x="0" y="2264227"/>
                  </a:cubicBezTo>
                  <a:close/>
                </a:path>
              </a:pathLst>
            </a:cu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8165599" y="1291770"/>
              <a:ext cx="1964529" cy="2235198"/>
            </a:xfrm>
            <a:custGeom>
              <a:avLst/>
              <a:gdLst>
                <a:gd name="connsiteX0" fmla="*/ 0 w 985074"/>
                <a:gd name="connsiteY0" fmla="*/ 2264227 h 2264227"/>
                <a:gd name="connsiteX1" fmla="*/ 0 w 985074"/>
                <a:gd name="connsiteY1" fmla="*/ 0 h 2264227"/>
                <a:gd name="connsiteX2" fmla="*/ 985074 w 985074"/>
                <a:gd name="connsiteY2" fmla="*/ 2264227 h 2264227"/>
                <a:gd name="connsiteX3" fmla="*/ 0 w 985074"/>
                <a:gd name="connsiteY3" fmla="*/ 2264227 h 2264227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870857 w 1855931"/>
                <a:gd name="connsiteY0" fmla="*/ 2235198 h 2235198"/>
                <a:gd name="connsiteX1" fmla="*/ 0 w 1855931"/>
                <a:gd name="connsiteY1" fmla="*/ 0 h 2235198"/>
                <a:gd name="connsiteX2" fmla="*/ 1855931 w 1855931"/>
                <a:gd name="connsiteY2" fmla="*/ 2235198 h 2235198"/>
                <a:gd name="connsiteX3" fmla="*/ 870857 w 1855931"/>
                <a:gd name="connsiteY3" fmla="*/ 2235198 h 2235198"/>
                <a:gd name="connsiteX0" fmla="*/ 914399 w 1899473"/>
                <a:gd name="connsiteY0" fmla="*/ 2235198 h 2235198"/>
                <a:gd name="connsiteX1" fmla="*/ 0 w 1899473"/>
                <a:gd name="connsiteY1" fmla="*/ 0 h 2235198"/>
                <a:gd name="connsiteX2" fmla="*/ 1899473 w 1899473"/>
                <a:gd name="connsiteY2" fmla="*/ 2235198 h 2235198"/>
                <a:gd name="connsiteX3" fmla="*/ 914399 w 1899473"/>
                <a:gd name="connsiteY3" fmla="*/ 2235198 h 2235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9473" h="2235198">
                  <a:moveTo>
                    <a:pt x="914399" y="2235198"/>
                  </a:moveTo>
                  <a:cubicBezTo>
                    <a:pt x="957942" y="1025675"/>
                    <a:pt x="551543" y="599923"/>
                    <a:pt x="0" y="0"/>
                  </a:cubicBezTo>
                  <a:cubicBezTo>
                    <a:pt x="429958" y="62894"/>
                    <a:pt x="1716258" y="459618"/>
                    <a:pt x="1899473" y="2235198"/>
                  </a:cubicBezTo>
                  <a:cubicBezTo>
                    <a:pt x="1440486" y="1959427"/>
                    <a:pt x="1242757" y="1988455"/>
                    <a:pt x="914399" y="2235198"/>
                  </a:cubicBezTo>
                  <a:close/>
                </a:path>
              </a:pathLst>
            </a:cu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7768714" y="692718"/>
              <a:ext cx="98030" cy="41036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817729" y="3773715"/>
              <a:ext cx="769256" cy="1966684"/>
              <a:chOff x="7768713" y="4296229"/>
              <a:chExt cx="769256" cy="1966684"/>
            </a:xfrm>
          </p:grpSpPr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7768713" y="4296229"/>
                <a:ext cx="98031" cy="161108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 rot="10800000">
                <a:off x="7768713" y="5493657"/>
                <a:ext cx="769256" cy="769256"/>
              </a:xfrm>
              <a:prstGeom prst="blockArc">
                <a:avLst>
                  <a:gd name="adj1" fmla="val 10800000"/>
                  <a:gd name="adj2" fmla="val 21421567"/>
                  <a:gd name="adj3" fmla="val 1363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8" name="Group 17出自【趣你的PPT】(微信:qunideppt)：最优质的PPT资源库"/>
          <p:cNvGrpSpPr/>
          <p:nvPr/>
        </p:nvGrpSpPr>
        <p:grpSpPr>
          <a:xfrm>
            <a:off x="4057824" y="2183713"/>
            <a:ext cx="653143" cy="575418"/>
            <a:chOff x="3875314" y="2536918"/>
            <a:chExt cx="653143" cy="750940"/>
          </a:xfrm>
        </p:grpSpPr>
        <p:cxnSp>
          <p:nvCxnSpPr>
            <p:cNvPr id="19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出自【趣你的PPT】(微信:qunideppt)：最优质的PPT资源库"/>
            <p:cNvCxnSpPr/>
            <p:nvPr/>
          </p:nvCxnSpPr>
          <p:spPr>
            <a:xfrm flipH="1">
              <a:off x="3875314" y="2536918"/>
              <a:ext cx="653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出自【趣你的PPT】(微信:qunideppt)：最优质的PPT资源库"/>
          <p:cNvGrpSpPr/>
          <p:nvPr/>
        </p:nvGrpSpPr>
        <p:grpSpPr>
          <a:xfrm>
            <a:off x="4762903" y="4259165"/>
            <a:ext cx="653143" cy="646664"/>
            <a:chOff x="3875314" y="2536918"/>
            <a:chExt cx="653143" cy="750940"/>
          </a:xfrm>
        </p:grpSpPr>
        <p:cxnSp>
          <p:nvCxnSpPr>
            <p:cNvPr id="22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出自【趣你的PPT】(微信:qunideppt)：最优质的PPT资源库"/>
            <p:cNvCxnSpPr/>
            <p:nvPr/>
          </p:nvCxnSpPr>
          <p:spPr>
            <a:xfrm flipH="1">
              <a:off x="3875314" y="3277144"/>
              <a:ext cx="653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出自【趣你的PPT】(微信:qunideppt)：最优质的PPT资源库"/>
          <p:cNvGrpSpPr/>
          <p:nvPr/>
        </p:nvGrpSpPr>
        <p:grpSpPr>
          <a:xfrm>
            <a:off x="7076057" y="2183713"/>
            <a:ext cx="660057" cy="525663"/>
            <a:chOff x="4528457" y="2536918"/>
            <a:chExt cx="660057" cy="750940"/>
          </a:xfrm>
        </p:grpSpPr>
        <p:cxnSp>
          <p:nvCxnSpPr>
            <p:cNvPr id="25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出自【趣你的PPT】(微信:qunideppt)：最优质的PPT资源库"/>
            <p:cNvCxnSpPr/>
            <p:nvPr/>
          </p:nvCxnSpPr>
          <p:spPr>
            <a:xfrm>
              <a:off x="4528458" y="2536918"/>
              <a:ext cx="660056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出自【趣你的PPT】(微信:qunideppt)：最优质的PPT资源库"/>
          <p:cNvGrpSpPr/>
          <p:nvPr/>
        </p:nvGrpSpPr>
        <p:grpSpPr>
          <a:xfrm flipH="1">
            <a:off x="6400895" y="4249939"/>
            <a:ext cx="653143" cy="646664"/>
            <a:chOff x="3875314" y="2536918"/>
            <a:chExt cx="653143" cy="750940"/>
          </a:xfrm>
        </p:grpSpPr>
        <p:cxnSp>
          <p:nvCxnSpPr>
            <p:cNvPr id="28" name="出自【趣你的PPT】(微信:qunideppt)：最优质的PPT资源库"/>
            <p:cNvCxnSpPr/>
            <p:nvPr/>
          </p:nvCxnSpPr>
          <p:spPr>
            <a:xfrm flipV="1">
              <a:off x="4528457" y="2536918"/>
              <a:ext cx="0" cy="75094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出自【趣你的PPT】(微信:qunideppt)：最优质的PPT资源库"/>
            <p:cNvCxnSpPr/>
            <p:nvPr/>
          </p:nvCxnSpPr>
          <p:spPr>
            <a:xfrm flipH="1">
              <a:off x="3875314" y="3277144"/>
              <a:ext cx="653143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1190777" y="1613390"/>
            <a:ext cx="2926389" cy="883116"/>
            <a:chOff x="1148255" y="1467073"/>
            <a:chExt cx="2926389" cy="883116"/>
          </a:xfrm>
        </p:grpSpPr>
        <p:sp>
          <p:nvSpPr>
            <p:cNvPr id="31" name="出自【趣你的PPT】(微信:qunideppt)：最优质的PPT资源库"/>
            <p:cNvSpPr/>
            <p:nvPr/>
          </p:nvSpPr>
          <p:spPr>
            <a:xfrm>
              <a:off x="1148255" y="1826969"/>
              <a:ext cx="28540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32" name="出自【趣你的PPT】(微信:qunideppt)：最优质的PPT资源库"/>
            <p:cNvSpPr/>
            <p:nvPr/>
          </p:nvSpPr>
          <p:spPr>
            <a:xfrm>
              <a:off x="2852928" y="1467073"/>
              <a:ext cx="1221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方法一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1879087" y="4356549"/>
            <a:ext cx="2926389" cy="883116"/>
            <a:chOff x="1148255" y="1467073"/>
            <a:chExt cx="2926389" cy="883116"/>
          </a:xfrm>
        </p:grpSpPr>
        <p:sp>
          <p:nvSpPr>
            <p:cNvPr id="34" name="出自【趣你的PPT】(微信:qunideppt)：最优质的PPT资源库"/>
            <p:cNvSpPr/>
            <p:nvPr/>
          </p:nvSpPr>
          <p:spPr>
            <a:xfrm>
              <a:off x="1148255" y="1826969"/>
              <a:ext cx="28540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>
            <a:xfrm>
              <a:off x="2852928" y="1467073"/>
              <a:ext cx="1221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方法二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出自【趣你的PPT】(微信:qunideppt)：最优质的PPT资源库"/>
          <p:cNvGrpSpPr/>
          <p:nvPr/>
        </p:nvGrpSpPr>
        <p:grpSpPr>
          <a:xfrm>
            <a:off x="7875988" y="1603318"/>
            <a:ext cx="2854097" cy="869214"/>
            <a:chOff x="1148255" y="1480975"/>
            <a:chExt cx="2854097" cy="869214"/>
          </a:xfrm>
        </p:grpSpPr>
        <p:sp>
          <p:nvSpPr>
            <p:cNvPr id="37" name="出自【趣你的PPT】(微信:qunideppt)：最优质的PPT资源库"/>
            <p:cNvSpPr/>
            <p:nvPr/>
          </p:nvSpPr>
          <p:spPr>
            <a:xfrm>
              <a:off x="1148255" y="1826969"/>
              <a:ext cx="28540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>
            <a:xfrm>
              <a:off x="1148255" y="1480975"/>
              <a:ext cx="1221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方法三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7108706" y="4399394"/>
            <a:ext cx="2854097" cy="869214"/>
            <a:chOff x="1148255" y="1480975"/>
            <a:chExt cx="2854097" cy="869214"/>
          </a:xfrm>
        </p:grpSpPr>
        <p:sp>
          <p:nvSpPr>
            <p:cNvPr id="40" name="出自【趣你的PPT】(微信:qunideppt)：最优质的PPT资源库"/>
            <p:cNvSpPr/>
            <p:nvPr/>
          </p:nvSpPr>
          <p:spPr>
            <a:xfrm>
              <a:off x="1148255" y="1826969"/>
              <a:ext cx="285409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41" name="出自【趣你的PPT】(微信:qunideppt)：最优质的PPT资源库"/>
            <p:cNvSpPr/>
            <p:nvPr/>
          </p:nvSpPr>
          <p:spPr>
            <a:xfrm>
              <a:off x="1148255" y="1480975"/>
              <a:ext cx="12217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方法四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13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风险与管理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325555" y="435408"/>
            <a:ext cx="1731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财务计划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出自【趣你的PPT】(微信:qunideppt)：最优质的PPT资源库"/>
          <p:cNvGrpSpPr/>
          <p:nvPr/>
        </p:nvGrpSpPr>
        <p:grpSpPr>
          <a:xfrm>
            <a:off x="287554" y="1179150"/>
            <a:ext cx="11075454" cy="5494700"/>
            <a:chOff x="287554" y="1179150"/>
            <a:chExt cx="11075454" cy="5494700"/>
          </a:xfrm>
        </p:grpSpPr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7554" y="1990363"/>
              <a:ext cx="10140156" cy="4468007"/>
            </a:xfrm>
            <a:custGeom>
              <a:avLst/>
              <a:gdLst/>
              <a:ahLst/>
              <a:cxnLst>
                <a:cxn ang="0">
                  <a:pos x="1548" y="674"/>
                </a:cxn>
                <a:cxn ang="0">
                  <a:pos x="1577" y="645"/>
                </a:cxn>
                <a:cxn ang="0">
                  <a:pos x="1735" y="724"/>
                </a:cxn>
                <a:cxn ang="0">
                  <a:pos x="1437" y="784"/>
                </a:cxn>
                <a:cxn ang="0">
                  <a:pos x="1474" y="748"/>
                </a:cxn>
                <a:cxn ang="0">
                  <a:pos x="1328" y="742"/>
                </a:cxn>
                <a:cxn ang="0">
                  <a:pos x="930" y="692"/>
                </a:cxn>
                <a:cxn ang="0">
                  <a:pos x="571" y="498"/>
                </a:cxn>
                <a:cxn ang="0">
                  <a:pos x="702" y="361"/>
                </a:cxn>
                <a:cxn ang="0">
                  <a:pos x="948" y="236"/>
                </a:cxn>
                <a:cxn ang="0">
                  <a:pos x="0" y="0"/>
                </a:cxn>
                <a:cxn ang="0">
                  <a:pos x="993" y="243"/>
                </a:cxn>
                <a:cxn ang="0">
                  <a:pos x="777" y="359"/>
                </a:cxn>
                <a:cxn ang="0">
                  <a:pos x="678" y="520"/>
                </a:cxn>
                <a:cxn ang="0">
                  <a:pos x="1328" y="670"/>
                </a:cxn>
                <a:cxn ang="0">
                  <a:pos x="1548" y="674"/>
                </a:cxn>
              </a:cxnLst>
              <a:rect l="0" t="0" r="r" b="b"/>
              <a:pathLst>
                <a:path w="1735" h="784">
                  <a:moveTo>
                    <a:pt x="1548" y="674"/>
                  </a:moveTo>
                  <a:cubicBezTo>
                    <a:pt x="1577" y="645"/>
                    <a:pt x="1577" y="645"/>
                    <a:pt x="1577" y="645"/>
                  </a:cubicBezTo>
                  <a:cubicBezTo>
                    <a:pt x="1735" y="724"/>
                    <a:pt x="1735" y="724"/>
                    <a:pt x="1735" y="724"/>
                  </a:cubicBezTo>
                  <a:cubicBezTo>
                    <a:pt x="1437" y="784"/>
                    <a:pt x="1437" y="784"/>
                    <a:pt x="1437" y="784"/>
                  </a:cubicBezTo>
                  <a:cubicBezTo>
                    <a:pt x="1474" y="748"/>
                    <a:pt x="1474" y="748"/>
                    <a:pt x="1474" y="748"/>
                  </a:cubicBezTo>
                  <a:cubicBezTo>
                    <a:pt x="1425" y="747"/>
                    <a:pt x="1376" y="745"/>
                    <a:pt x="1328" y="742"/>
                  </a:cubicBezTo>
                  <a:cubicBezTo>
                    <a:pt x="1190" y="733"/>
                    <a:pt x="1058" y="716"/>
                    <a:pt x="930" y="692"/>
                  </a:cubicBezTo>
                  <a:cubicBezTo>
                    <a:pt x="698" y="635"/>
                    <a:pt x="578" y="571"/>
                    <a:pt x="571" y="498"/>
                  </a:cubicBezTo>
                  <a:cubicBezTo>
                    <a:pt x="562" y="453"/>
                    <a:pt x="606" y="407"/>
                    <a:pt x="702" y="361"/>
                  </a:cubicBezTo>
                  <a:cubicBezTo>
                    <a:pt x="824" y="313"/>
                    <a:pt x="906" y="271"/>
                    <a:pt x="948" y="236"/>
                  </a:cubicBezTo>
                  <a:cubicBezTo>
                    <a:pt x="1053" y="130"/>
                    <a:pt x="737" y="51"/>
                    <a:pt x="0" y="0"/>
                  </a:cubicBezTo>
                  <a:cubicBezTo>
                    <a:pt x="754" y="31"/>
                    <a:pt x="1085" y="112"/>
                    <a:pt x="993" y="243"/>
                  </a:cubicBezTo>
                  <a:cubicBezTo>
                    <a:pt x="968" y="274"/>
                    <a:pt x="896" y="312"/>
                    <a:pt x="777" y="359"/>
                  </a:cubicBezTo>
                  <a:cubicBezTo>
                    <a:pt x="664" y="409"/>
                    <a:pt x="631" y="463"/>
                    <a:pt x="678" y="520"/>
                  </a:cubicBezTo>
                  <a:cubicBezTo>
                    <a:pt x="761" y="606"/>
                    <a:pt x="977" y="656"/>
                    <a:pt x="1328" y="670"/>
                  </a:cubicBezTo>
                  <a:cubicBezTo>
                    <a:pt x="1396" y="673"/>
                    <a:pt x="1470" y="674"/>
                    <a:pt x="1548" y="674"/>
                  </a:cubicBezTo>
                  <a:close/>
                </a:path>
              </a:pathLst>
            </a:custGeom>
            <a:solidFill>
              <a:srgbClr val="C1C7D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81783" y="4018393"/>
              <a:ext cx="1481456" cy="2351252"/>
              <a:chOff x="4281783" y="4018393"/>
              <a:chExt cx="1481456" cy="2351252"/>
            </a:xfrm>
            <a:solidFill>
              <a:srgbClr val="0F9ED6"/>
            </a:solidFill>
          </p:grpSpPr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4281783" y="6234967"/>
                <a:ext cx="359141" cy="134678"/>
              </a:xfrm>
              <a:prstGeom prst="ca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" name="出自【趣你的PPT】(微信:qunideppt)：最优质的PPT资源库"/>
              <p:cNvSpPr/>
              <p:nvPr/>
            </p:nvSpPr>
            <p:spPr>
              <a:xfrm>
                <a:off x="4506246" y="4018393"/>
                <a:ext cx="1256993" cy="987637"/>
              </a:xfrm>
              <a:prstGeom prst="wave">
                <a:avLst>
                  <a:gd name="adj1" fmla="val 6364"/>
                  <a:gd name="adj2" fmla="val 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出自【趣你的PPT】(微信:qunideppt)：最优质的PPT资源库"/>
              <p:cNvSpPr/>
              <p:nvPr/>
            </p:nvSpPr>
            <p:spPr>
              <a:xfrm>
                <a:off x="4416461" y="4018393"/>
                <a:ext cx="89785" cy="2244630"/>
              </a:xfrm>
              <a:prstGeom prst="ca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4985302" y="1686157"/>
              <a:ext cx="1110698" cy="1762814"/>
              <a:chOff x="4985302" y="1686157"/>
              <a:chExt cx="1110698" cy="1762814"/>
            </a:xfrm>
            <a:solidFill>
              <a:srgbClr val="1181AF"/>
            </a:solidFill>
          </p:grpSpPr>
          <p:sp>
            <p:nvSpPr>
              <p:cNvPr id="15" name="出自【趣你的PPT】(微信:qunideppt)：最优质的PPT资源库"/>
              <p:cNvSpPr/>
              <p:nvPr/>
            </p:nvSpPr>
            <p:spPr>
              <a:xfrm>
                <a:off x="4985302" y="3347998"/>
                <a:ext cx="269260" cy="100973"/>
              </a:xfrm>
              <a:prstGeom prst="ca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出自【趣你的PPT】(微信:qunideppt)：最优质的PPT资源库"/>
              <p:cNvSpPr/>
              <p:nvPr/>
            </p:nvSpPr>
            <p:spPr>
              <a:xfrm>
                <a:off x="5153590" y="1686157"/>
                <a:ext cx="942410" cy="740465"/>
              </a:xfrm>
              <a:prstGeom prst="wave">
                <a:avLst>
                  <a:gd name="adj1" fmla="val 6364"/>
                  <a:gd name="adj2" fmla="val 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出自【趣你的PPT】(微信:qunideppt)：最优质的PPT资源库"/>
              <p:cNvSpPr/>
              <p:nvPr/>
            </p:nvSpPr>
            <p:spPr>
              <a:xfrm>
                <a:off x="5086275" y="1686157"/>
                <a:ext cx="67315" cy="1682876"/>
              </a:xfrm>
              <a:prstGeom prst="ca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8145243" y="4322598"/>
              <a:ext cx="1481456" cy="2351252"/>
              <a:chOff x="8145243" y="4322598"/>
              <a:chExt cx="1481456" cy="2351252"/>
            </a:xfrm>
            <a:solidFill>
              <a:srgbClr val="1181AF"/>
            </a:solidFill>
          </p:grpSpPr>
          <p:sp>
            <p:nvSpPr>
              <p:cNvPr id="19" name="出自【趣你的PPT】(微信:qunideppt)：最优质的PPT资源库"/>
              <p:cNvSpPr/>
              <p:nvPr/>
            </p:nvSpPr>
            <p:spPr>
              <a:xfrm>
                <a:off x="8145243" y="6539172"/>
                <a:ext cx="359141" cy="134678"/>
              </a:xfrm>
              <a:prstGeom prst="ca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8369706" y="4322598"/>
                <a:ext cx="1256993" cy="987637"/>
              </a:xfrm>
              <a:prstGeom prst="wave">
                <a:avLst>
                  <a:gd name="adj1" fmla="val 6364"/>
                  <a:gd name="adj2" fmla="val 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出自【趣你的PPT】(微信:qunideppt)：最优质的PPT资源库"/>
              <p:cNvSpPr/>
              <p:nvPr/>
            </p:nvSpPr>
            <p:spPr>
              <a:xfrm>
                <a:off x="8279921" y="4322598"/>
                <a:ext cx="89785" cy="2244630"/>
              </a:xfrm>
              <a:prstGeom prst="ca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914591" y="1179150"/>
              <a:ext cx="995388" cy="1579804"/>
              <a:chOff x="914591" y="1179150"/>
              <a:chExt cx="995388" cy="1579804"/>
            </a:xfrm>
            <a:solidFill>
              <a:srgbClr val="0F9ED6"/>
            </a:solidFill>
          </p:grpSpPr>
          <p:sp>
            <p:nvSpPr>
              <p:cNvPr id="23" name="出自【趣你的PPT】(微信:qunideppt)：最优质的PPT资源库"/>
              <p:cNvSpPr/>
              <p:nvPr/>
            </p:nvSpPr>
            <p:spPr>
              <a:xfrm>
                <a:off x="914591" y="2668464"/>
                <a:ext cx="241306" cy="90490"/>
              </a:xfrm>
              <a:prstGeom prst="can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37371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544" b="0" i="0" u="none" strike="noStrike" kern="0" cap="none" spc="0" normalizeH="0" baseline="0" noProof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1005081" y="1179150"/>
                <a:ext cx="904898" cy="1508165"/>
                <a:chOff x="1005081" y="1179150"/>
                <a:chExt cx="904898" cy="1508165"/>
              </a:xfrm>
              <a:grpFill/>
            </p:grpSpPr>
            <p:sp>
              <p:nvSpPr>
                <p:cNvPr id="25" name="出自【趣你的PPT】(微信:qunideppt)：最优质的PPT资源库"/>
                <p:cNvSpPr/>
                <p:nvPr/>
              </p:nvSpPr>
              <p:spPr>
                <a:xfrm>
                  <a:off x="1065407" y="1179150"/>
                  <a:ext cx="844572" cy="663593"/>
                </a:xfrm>
                <a:prstGeom prst="wave">
                  <a:avLst>
                    <a:gd name="adj1" fmla="val 6364"/>
                    <a:gd name="adj2" fmla="val 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37371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544" b="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6" name="出自【趣你的PPT】(微信:qunideppt)：最优质的PPT资源库"/>
                <p:cNvSpPr/>
                <p:nvPr/>
              </p:nvSpPr>
              <p:spPr>
                <a:xfrm>
                  <a:off x="1005081" y="1179150"/>
                  <a:ext cx="60327" cy="1508165"/>
                </a:xfrm>
                <a:prstGeom prst="can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373713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544" b="0" i="0" u="none" strike="noStrike" kern="0" cap="none" spc="0" normalizeH="0" baseline="0" noProof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2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55901" y="1336861"/>
              <a:ext cx="383926" cy="309618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406528" y="1842743"/>
              <a:ext cx="418434" cy="412372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 noChangeAspect="1" noEditPoints="1"/>
            </p:cNvSpPr>
            <p:nvPr/>
          </p:nvSpPr>
          <p:spPr bwMode="auto">
            <a:xfrm>
              <a:off x="4881725" y="4303174"/>
              <a:ext cx="409101" cy="412372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769831" y="4606944"/>
              <a:ext cx="375918" cy="375918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3737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544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1988717" y="1306908"/>
              <a:ext cx="137689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2082462" y="1592813"/>
              <a:ext cx="2333999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6239515" y="1852487"/>
              <a:ext cx="137689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 txBox="1"/>
            <p:nvPr/>
          </p:nvSpPr>
          <p:spPr>
            <a:xfrm>
              <a:off x="6239515" y="2138392"/>
              <a:ext cx="2333999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5949742" y="4344674"/>
              <a:ext cx="137689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出自【趣你的PPT】(微信:qunideppt)：最优质的PPT资源库"/>
            <p:cNvSpPr txBox="1"/>
            <p:nvPr/>
          </p:nvSpPr>
          <p:spPr>
            <a:xfrm>
              <a:off x="5949742" y="4630579"/>
              <a:ext cx="1537667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出自【趣你的PPT】(微信:qunideppt)：最优质的PPT资源库"/>
            <p:cNvSpPr txBox="1"/>
            <p:nvPr/>
          </p:nvSpPr>
          <p:spPr>
            <a:xfrm>
              <a:off x="9825341" y="4600110"/>
              <a:ext cx="1376899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ctr" defTabSz="1216817">
                <a:spcBef>
                  <a:spcPct val="2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出自【趣你的PPT】(微信:qunideppt)：最优质的PPT资源库"/>
            <p:cNvSpPr txBox="1"/>
            <p:nvPr/>
          </p:nvSpPr>
          <p:spPr>
            <a:xfrm>
              <a:off x="9825341" y="4886015"/>
              <a:ext cx="1537667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编辑标题</a:t>
              </a: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93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风险与管理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325555" y="435408"/>
            <a:ext cx="1731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财务计划</a:t>
            </a: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139153" y="2029271"/>
            <a:ext cx="2841250" cy="1134475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1181A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 smtClean="0">
              <a:solidFill>
                <a:schemeClr val="bg1"/>
              </a:solidFill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501737" y="2029271"/>
            <a:ext cx="2841250" cy="1134475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F9ED6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 smtClean="0">
              <a:solidFill>
                <a:schemeClr val="bg1"/>
              </a:solidFill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62690" y="2035705"/>
            <a:ext cx="2841250" cy="1134475"/>
          </a:xfrm>
          <a:custGeom>
            <a:avLst/>
            <a:gdLst>
              <a:gd name="T0" fmla="*/ 5639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9 w 7144"/>
              <a:gd name="T9" fmla="*/ 3557 h 3558"/>
              <a:gd name="T10" fmla="*/ 7143 w 7144"/>
              <a:gd name="T11" fmla="*/ 1792 h 3558"/>
              <a:gd name="T12" fmla="*/ 5639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39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9" y="3557"/>
                </a:lnTo>
                <a:lnTo>
                  <a:pt x="7143" y="1792"/>
                </a:lnTo>
                <a:lnTo>
                  <a:pt x="5639" y="0"/>
                </a:lnTo>
              </a:path>
            </a:pathLst>
          </a:custGeom>
          <a:solidFill>
            <a:srgbClr val="1181AF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 smtClean="0">
              <a:solidFill>
                <a:schemeClr val="bg1"/>
              </a:solidFill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226994" y="2029271"/>
            <a:ext cx="2841250" cy="1134475"/>
          </a:xfrm>
          <a:custGeom>
            <a:avLst/>
            <a:gdLst>
              <a:gd name="T0" fmla="*/ 5668 w 7144"/>
              <a:gd name="T1" fmla="*/ 0 h 3558"/>
              <a:gd name="T2" fmla="*/ 0 w 7144"/>
              <a:gd name="T3" fmla="*/ 0 h 3558"/>
              <a:gd name="T4" fmla="*/ 1475 w 7144"/>
              <a:gd name="T5" fmla="*/ 1792 h 3558"/>
              <a:gd name="T6" fmla="*/ 0 w 7144"/>
              <a:gd name="T7" fmla="*/ 3557 h 3558"/>
              <a:gd name="T8" fmla="*/ 5668 w 7144"/>
              <a:gd name="T9" fmla="*/ 3557 h 3558"/>
              <a:gd name="T10" fmla="*/ 7143 w 7144"/>
              <a:gd name="T11" fmla="*/ 1792 h 3558"/>
              <a:gd name="T12" fmla="*/ 5668 w 7144"/>
              <a:gd name="T13" fmla="*/ 0 h 3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44" h="3558">
                <a:moveTo>
                  <a:pt x="5668" y="0"/>
                </a:moveTo>
                <a:lnTo>
                  <a:pt x="0" y="0"/>
                </a:lnTo>
                <a:lnTo>
                  <a:pt x="1475" y="1792"/>
                </a:lnTo>
                <a:lnTo>
                  <a:pt x="0" y="3557"/>
                </a:lnTo>
                <a:lnTo>
                  <a:pt x="5668" y="3557"/>
                </a:lnTo>
                <a:lnTo>
                  <a:pt x="7143" y="1792"/>
                </a:lnTo>
                <a:lnTo>
                  <a:pt x="5668" y="0"/>
                </a:lnTo>
              </a:path>
            </a:pathLst>
          </a:custGeom>
          <a:solidFill>
            <a:srgbClr val="0F9ED6"/>
          </a:solidFill>
          <a:ln>
            <a:noFill/>
          </a:ln>
          <a:effectLst/>
        </p:spPr>
        <p:txBody>
          <a:bodyPr wrap="none" lIns="121910" tIns="60955" rIns="121910" bIns="60955" anchor="ctr"/>
          <a:lstStyle/>
          <a:p>
            <a:pPr defTabSz="544211">
              <a:defRPr/>
            </a:pPr>
            <a:endParaRPr lang="en-US" sz="2150" kern="0" smtClean="0">
              <a:solidFill>
                <a:schemeClr val="bg1"/>
              </a:solidFill>
            </a:endParaRPr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307245" y="2283435"/>
            <a:ext cx="612312" cy="542333"/>
          </a:xfrm>
          <a:custGeom>
            <a:avLst/>
            <a:gdLst>
              <a:gd name="T0" fmla="*/ 451 w 461"/>
              <a:gd name="T1" fmla="*/ 213 h 409"/>
              <a:gd name="T2" fmla="*/ 451 w 461"/>
              <a:gd name="T3" fmla="*/ 213 h 409"/>
              <a:gd name="T4" fmla="*/ 247 w 461"/>
              <a:gd name="T5" fmla="*/ 17 h 409"/>
              <a:gd name="T6" fmla="*/ 212 w 461"/>
              <a:gd name="T7" fmla="*/ 17 h 409"/>
              <a:gd name="T8" fmla="*/ 9 w 461"/>
              <a:gd name="T9" fmla="*/ 213 h 409"/>
              <a:gd name="T10" fmla="*/ 18 w 461"/>
              <a:gd name="T11" fmla="*/ 230 h 409"/>
              <a:gd name="T12" fmla="*/ 62 w 461"/>
              <a:gd name="T13" fmla="*/ 230 h 409"/>
              <a:gd name="T14" fmla="*/ 62 w 461"/>
              <a:gd name="T15" fmla="*/ 390 h 409"/>
              <a:gd name="T16" fmla="*/ 79 w 461"/>
              <a:gd name="T17" fmla="*/ 408 h 409"/>
              <a:gd name="T18" fmla="*/ 177 w 461"/>
              <a:gd name="T19" fmla="*/ 408 h 409"/>
              <a:gd name="T20" fmla="*/ 177 w 461"/>
              <a:gd name="T21" fmla="*/ 248 h 409"/>
              <a:gd name="T22" fmla="*/ 283 w 461"/>
              <a:gd name="T23" fmla="*/ 248 h 409"/>
              <a:gd name="T24" fmla="*/ 283 w 461"/>
              <a:gd name="T25" fmla="*/ 408 h 409"/>
              <a:gd name="T26" fmla="*/ 381 w 461"/>
              <a:gd name="T27" fmla="*/ 408 h 409"/>
              <a:gd name="T28" fmla="*/ 398 w 461"/>
              <a:gd name="T29" fmla="*/ 390 h 409"/>
              <a:gd name="T30" fmla="*/ 398 w 461"/>
              <a:gd name="T31" fmla="*/ 230 h 409"/>
              <a:gd name="T32" fmla="*/ 443 w 461"/>
              <a:gd name="T33" fmla="*/ 230 h 409"/>
              <a:gd name="T34" fmla="*/ 451 w 461"/>
              <a:gd name="T35" fmla="*/ 213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1" h="409">
                <a:moveTo>
                  <a:pt x="451" y="213"/>
                </a:moveTo>
                <a:lnTo>
                  <a:pt x="451" y="213"/>
                </a:lnTo>
                <a:cubicBezTo>
                  <a:pt x="247" y="17"/>
                  <a:pt x="247" y="17"/>
                  <a:pt x="247" y="17"/>
                </a:cubicBezTo>
                <a:cubicBezTo>
                  <a:pt x="238" y="0"/>
                  <a:pt x="221" y="0"/>
                  <a:pt x="212" y="1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1"/>
                  <a:pt x="9" y="230"/>
                  <a:pt x="18" y="230"/>
                </a:cubicBezTo>
                <a:cubicBezTo>
                  <a:pt x="62" y="230"/>
                  <a:pt x="62" y="230"/>
                  <a:pt x="62" y="230"/>
                </a:cubicBezTo>
                <a:cubicBezTo>
                  <a:pt x="62" y="390"/>
                  <a:pt x="62" y="390"/>
                  <a:pt x="62" y="390"/>
                </a:cubicBezTo>
                <a:cubicBezTo>
                  <a:pt x="62" y="399"/>
                  <a:pt x="62" y="408"/>
                  <a:pt x="79" y="408"/>
                </a:cubicBezTo>
                <a:cubicBezTo>
                  <a:pt x="177" y="408"/>
                  <a:pt x="177" y="408"/>
                  <a:pt x="177" y="408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283" y="248"/>
                  <a:pt x="283" y="248"/>
                  <a:pt x="283" y="248"/>
                </a:cubicBezTo>
                <a:cubicBezTo>
                  <a:pt x="283" y="408"/>
                  <a:pt x="283" y="408"/>
                  <a:pt x="283" y="408"/>
                </a:cubicBezTo>
                <a:cubicBezTo>
                  <a:pt x="381" y="408"/>
                  <a:pt x="381" y="408"/>
                  <a:pt x="381" y="408"/>
                </a:cubicBezTo>
                <a:cubicBezTo>
                  <a:pt x="398" y="408"/>
                  <a:pt x="398" y="399"/>
                  <a:pt x="398" y="390"/>
                </a:cubicBezTo>
                <a:cubicBezTo>
                  <a:pt x="398" y="230"/>
                  <a:pt x="398" y="230"/>
                  <a:pt x="398" y="230"/>
                </a:cubicBezTo>
                <a:cubicBezTo>
                  <a:pt x="443" y="230"/>
                  <a:pt x="443" y="230"/>
                  <a:pt x="443" y="230"/>
                </a:cubicBezTo>
                <a:cubicBezTo>
                  <a:pt x="451" y="230"/>
                  <a:pt x="460" y="221"/>
                  <a:pt x="451" y="213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4211">
              <a:defRPr/>
            </a:pPr>
            <a:endParaRPr lang="en-US" sz="2150" kern="0" dirty="0" smtClean="0">
              <a:solidFill>
                <a:schemeClr val="bg1"/>
              </a:solidFill>
            </a:endParaRP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772722" y="2315807"/>
            <a:ext cx="514232" cy="556647"/>
          </a:xfrm>
          <a:custGeom>
            <a:avLst/>
            <a:gdLst>
              <a:gd name="T0" fmla="*/ 327 w 426"/>
              <a:gd name="T1" fmla="*/ 186 h 462"/>
              <a:gd name="T2" fmla="*/ 327 w 426"/>
              <a:gd name="T3" fmla="*/ 186 h 462"/>
              <a:gd name="T4" fmla="*/ 150 w 426"/>
              <a:gd name="T5" fmla="*/ 18 h 462"/>
              <a:gd name="T6" fmla="*/ 97 w 426"/>
              <a:gd name="T7" fmla="*/ 10 h 462"/>
              <a:gd name="T8" fmla="*/ 70 w 426"/>
              <a:gd name="T9" fmla="*/ 54 h 462"/>
              <a:gd name="T10" fmla="*/ 35 w 426"/>
              <a:gd name="T11" fmla="*/ 293 h 462"/>
              <a:gd name="T12" fmla="*/ 26 w 426"/>
              <a:gd name="T13" fmla="*/ 408 h 462"/>
              <a:gd name="T14" fmla="*/ 248 w 426"/>
              <a:gd name="T15" fmla="*/ 417 h 462"/>
              <a:gd name="T16" fmla="*/ 407 w 426"/>
              <a:gd name="T17" fmla="*/ 266 h 462"/>
              <a:gd name="T18" fmla="*/ 327 w 426"/>
              <a:gd name="T19" fmla="*/ 186 h 462"/>
              <a:gd name="T20" fmla="*/ 238 w 426"/>
              <a:gd name="T21" fmla="*/ 391 h 462"/>
              <a:gd name="T22" fmla="*/ 238 w 426"/>
              <a:gd name="T23" fmla="*/ 391 h 462"/>
              <a:gd name="T24" fmla="*/ 53 w 426"/>
              <a:gd name="T25" fmla="*/ 391 h 462"/>
              <a:gd name="T26" fmla="*/ 194 w 426"/>
              <a:gd name="T27" fmla="*/ 284 h 462"/>
              <a:gd name="T28" fmla="*/ 372 w 426"/>
              <a:gd name="T29" fmla="*/ 275 h 462"/>
              <a:gd name="T30" fmla="*/ 238 w 426"/>
              <a:gd name="T31" fmla="*/ 391 h 462"/>
              <a:gd name="T32" fmla="*/ 203 w 426"/>
              <a:gd name="T33" fmla="*/ 301 h 462"/>
              <a:gd name="T34" fmla="*/ 203 w 426"/>
              <a:gd name="T35" fmla="*/ 301 h 462"/>
              <a:gd name="T36" fmla="*/ 97 w 426"/>
              <a:gd name="T37" fmla="*/ 363 h 462"/>
              <a:gd name="T38" fmla="*/ 167 w 426"/>
              <a:gd name="T39" fmla="*/ 363 h 462"/>
              <a:gd name="T40" fmla="*/ 221 w 426"/>
              <a:gd name="T41" fmla="*/ 293 h 462"/>
              <a:gd name="T42" fmla="*/ 221 w 426"/>
              <a:gd name="T43" fmla="*/ 293 h 462"/>
              <a:gd name="T44" fmla="*/ 203 w 426"/>
              <a:gd name="T45" fmla="*/ 301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26" h="462">
                <a:moveTo>
                  <a:pt x="327" y="186"/>
                </a:moveTo>
                <a:lnTo>
                  <a:pt x="327" y="186"/>
                </a:lnTo>
                <a:cubicBezTo>
                  <a:pt x="274" y="63"/>
                  <a:pt x="238" y="18"/>
                  <a:pt x="150" y="18"/>
                </a:cubicBezTo>
                <a:cubicBezTo>
                  <a:pt x="114" y="18"/>
                  <a:pt x="123" y="0"/>
                  <a:pt x="97" y="10"/>
                </a:cubicBezTo>
                <a:cubicBezTo>
                  <a:pt x="70" y="18"/>
                  <a:pt x="97" y="27"/>
                  <a:pt x="70" y="54"/>
                </a:cubicBezTo>
                <a:cubicBezTo>
                  <a:pt x="0" y="107"/>
                  <a:pt x="8" y="169"/>
                  <a:pt x="35" y="293"/>
                </a:cubicBezTo>
                <a:cubicBezTo>
                  <a:pt x="53" y="346"/>
                  <a:pt x="8" y="354"/>
                  <a:pt x="26" y="408"/>
                </a:cubicBezTo>
                <a:cubicBezTo>
                  <a:pt x="35" y="444"/>
                  <a:pt x="141" y="461"/>
                  <a:pt x="248" y="417"/>
                </a:cubicBezTo>
                <a:cubicBezTo>
                  <a:pt x="354" y="382"/>
                  <a:pt x="425" y="301"/>
                  <a:pt x="407" y="266"/>
                </a:cubicBezTo>
                <a:cubicBezTo>
                  <a:pt x="389" y="213"/>
                  <a:pt x="354" y="239"/>
                  <a:pt x="327" y="186"/>
                </a:cubicBezTo>
                <a:close/>
                <a:moveTo>
                  <a:pt x="238" y="391"/>
                </a:moveTo>
                <a:lnTo>
                  <a:pt x="238" y="391"/>
                </a:lnTo>
                <a:cubicBezTo>
                  <a:pt x="141" y="426"/>
                  <a:pt x="61" y="399"/>
                  <a:pt x="53" y="391"/>
                </a:cubicBezTo>
                <a:cubicBezTo>
                  <a:pt x="53" y="382"/>
                  <a:pt x="88" y="319"/>
                  <a:pt x="194" y="284"/>
                </a:cubicBezTo>
                <a:cubicBezTo>
                  <a:pt x="310" y="239"/>
                  <a:pt x="372" y="257"/>
                  <a:pt x="372" y="275"/>
                </a:cubicBezTo>
                <a:cubicBezTo>
                  <a:pt x="380" y="284"/>
                  <a:pt x="336" y="354"/>
                  <a:pt x="238" y="391"/>
                </a:cubicBezTo>
                <a:close/>
                <a:moveTo>
                  <a:pt x="203" y="301"/>
                </a:moveTo>
                <a:lnTo>
                  <a:pt x="203" y="301"/>
                </a:lnTo>
                <a:cubicBezTo>
                  <a:pt x="150" y="319"/>
                  <a:pt x="123" y="337"/>
                  <a:pt x="97" y="363"/>
                </a:cubicBezTo>
                <a:cubicBezTo>
                  <a:pt x="114" y="373"/>
                  <a:pt x="141" y="382"/>
                  <a:pt x="167" y="363"/>
                </a:cubicBezTo>
                <a:cubicBezTo>
                  <a:pt x="212" y="354"/>
                  <a:pt x="230" y="319"/>
                  <a:pt x="221" y="293"/>
                </a:cubicBezTo>
                <a:lnTo>
                  <a:pt x="221" y="293"/>
                </a:lnTo>
                <a:cubicBezTo>
                  <a:pt x="221" y="293"/>
                  <a:pt x="212" y="301"/>
                  <a:pt x="203" y="30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4211">
              <a:defRPr/>
            </a:pPr>
            <a:endParaRPr lang="en-US" sz="2150" kern="0" dirty="0" smtClean="0">
              <a:solidFill>
                <a:schemeClr val="bg1"/>
              </a:solidFill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1318" y="2337015"/>
            <a:ext cx="535443" cy="535439"/>
          </a:xfrm>
          <a:custGeom>
            <a:avLst/>
            <a:gdLst>
              <a:gd name="T0" fmla="*/ 70 w 444"/>
              <a:gd name="T1" fmla="*/ 400 h 445"/>
              <a:gd name="T2" fmla="*/ 70 w 444"/>
              <a:gd name="T3" fmla="*/ 400 h 445"/>
              <a:gd name="T4" fmla="*/ 124 w 444"/>
              <a:gd name="T5" fmla="*/ 444 h 445"/>
              <a:gd name="T6" fmla="*/ 168 w 444"/>
              <a:gd name="T7" fmla="*/ 400 h 445"/>
              <a:gd name="T8" fmla="*/ 124 w 444"/>
              <a:gd name="T9" fmla="*/ 346 h 445"/>
              <a:gd name="T10" fmla="*/ 70 w 444"/>
              <a:gd name="T11" fmla="*/ 400 h 445"/>
              <a:gd name="T12" fmla="*/ 319 w 444"/>
              <a:gd name="T13" fmla="*/ 400 h 445"/>
              <a:gd name="T14" fmla="*/ 319 w 444"/>
              <a:gd name="T15" fmla="*/ 400 h 445"/>
              <a:gd name="T16" fmla="*/ 372 w 444"/>
              <a:gd name="T17" fmla="*/ 444 h 445"/>
              <a:gd name="T18" fmla="*/ 417 w 444"/>
              <a:gd name="T19" fmla="*/ 400 h 445"/>
              <a:gd name="T20" fmla="*/ 372 w 444"/>
              <a:gd name="T21" fmla="*/ 346 h 445"/>
              <a:gd name="T22" fmla="*/ 319 w 444"/>
              <a:gd name="T23" fmla="*/ 400 h 445"/>
              <a:gd name="T24" fmla="*/ 159 w 444"/>
              <a:gd name="T25" fmla="*/ 284 h 445"/>
              <a:gd name="T26" fmla="*/ 159 w 444"/>
              <a:gd name="T27" fmla="*/ 284 h 445"/>
              <a:gd name="T28" fmla="*/ 434 w 444"/>
              <a:gd name="T29" fmla="*/ 204 h 445"/>
              <a:gd name="T30" fmla="*/ 443 w 444"/>
              <a:gd name="T31" fmla="*/ 187 h 445"/>
              <a:gd name="T32" fmla="*/ 443 w 444"/>
              <a:gd name="T33" fmla="*/ 54 h 445"/>
              <a:gd name="T34" fmla="*/ 98 w 444"/>
              <a:gd name="T35" fmla="*/ 54 h 445"/>
              <a:gd name="T36" fmla="*/ 98 w 444"/>
              <a:gd name="T37" fmla="*/ 10 h 445"/>
              <a:gd name="T38" fmla="*/ 89 w 444"/>
              <a:gd name="T39" fmla="*/ 0 h 445"/>
              <a:gd name="T40" fmla="*/ 9 w 444"/>
              <a:gd name="T41" fmla="*/ 0 h 445"/>
              <a:gd name="T42" fmla="*/ 0 w 444"/>
              <a:gd name="T43" fmla="*/ 10 h 445"/>
              <a:gd name="T44" fmla="*/ 0 w 444"/>
              <a:gd name="T45" fmla="*/ 54 h 445"/>
              <a:gd name="T46" fmla="*/ 45 w 444"/>
              <a:gd name="T47" fmla="*/ 54 h 445"/>
              <a:gd name="T48" fmla="*/ 98 w 444"/>
              <a:gd name="T49" fmla="*/ 275 h 445"/>
              <a:gd name="T50" fmla="*/ 98 w 444"/>
              <a:gd name="T51" fmla="*/ 302 h 445"/>
              <a:gd name="T52" fmla="*/ 98 w 444"/>
              <a:gd name="T53" fmla="*/ 338 h 445"/>
              <a:gd name="T54" fmla="*/ 106 w 444"/>
              <a:gd name="T55" fmla="*/ 346 h 445"/>
              <a:gd name="T56" fmla="*/ 124 w 444"/>
              <a:gd name="T57" fmla="*/ 346 h 445"/>
              <a:gd name="T58" fmla="*/ 372 w 444"/>
              <a:gd name="T59" fmla="*/ 346 h 445"/>
              <a:gd name="T60" fmla="*/ 434 w 444"/>
              <a:gd name="T61" fmla="*/ 346 h 445"/>
              <a:gd name="T62" fmla="*/ 443 w 444"/>
              <a:gd name="T63" fmla="*/ 338 h 445"/>
              <a:gd name="T64" fmla="*/ 443 w 444"/>
              <a:gd name="T65" fmla="*/ 302 h 445"/>
              <a:gd name="T66" fmla="*/ 168 w 444"/>
              <a:gd name="T67" fmla="*/ 302 h 445"/>
              <a:gd name="T68" fmla="*/ 159 w 444"/>
              <a:gd name="T69" fmla="*/ 284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4" h="445">
                <a:moveTo>
                  <a:pt x="70" y="400"/>
                </a:moveTo>
                <a:lnTo>
                  <a:pt x="70" y="400"/>
                </a:lnTo>
                <a:cubicBezTo>
                  <a:pt x="70" y="426"/>
                  <a:pt x="98" y="444"/>
                  <a:pt x="124" y="444"/>
                </a:cubicBezTo>
                <a:cubicBezTo>
                  <a:pt x="151" y="444"/>
                  <a:pt x="168" y="426"/>
                  <a:pt x="168" y="400"/>
                </a:cubicBezTo>
                <a:cubicBezTo>
                  <a:pt x="168" y="373"/>
                  <a:pt x="151" y="346"/>
                  <a:pt x="124" y="346"/>
                </a:cubicBezTo>
                <a:cubicBezTo>
                  <a:pt x="98" y="346"/>
                  <a:pt x="70" y="373"/>
                  <a:pt x="70" y="400"/>
                </a:cubicBezTo>
                <a:close/>
                <a:moveTo>
                  <a:pt x="319" y="400"/>
                </a:moveTo>
                <a:lnTo>
                  <a:pt x="319" y="400"/>
                </a:lnTo>
                <a:cubicBezTo>
                  <a:pt x="319" y="426"/>
                  <a:pt x="345" y="444"/>
                  <a:pt x="372" y="444"/>
                </a:cubicBezTo>
                <a:cubicBezTo>
                  <a:pt x="399" y="444"/>
                  <a:pt x="417" y="426"/>
                  <a:pt x="417" y="400"/>
                </a:cubicBezTo>
                <a:cubicBezTo>
                  <a:pt x="417" y="373"/>
                  <a:pt x="399" y="346"/>
                  <a:pt x="372" y="346"/>
                </a:cubicBezTo>
                <a:cubicBezTo>
                  <a:pt x="345" y="346"/>
                  <a:pt x="319" y="373"/>
                  <a:pt x="319" y="400"/>
                </a:cubicBezTo>
                <a:close/>
                <a:moveTo>
                  <a:pt x="159" y="284"/>
                </a:moveTo>
                <a:lnTo>
                  <a:pt x="159" y="284"/>
                </a:lnTo>
                <a:cubicBezTo>
                  <a:pt x="434" y="204"/>
                  <a:pt x="434" y="204"/>
                  <a:pt x="434" y="204"/>
                </a:cubicBezTo>
                <a:cubicBezTo>
                  <a:pt x="443" y="204"/>
                  <a:pt x="443" y="195"/>
                  <a:pt x="443" y="187"/>
                </a:cubicBezTo>
                <a:cubicBezTo>
                  <a:pt x="443" y="54"/>
                  <a:pt x="443" y="54"/>
                  <a:pt x="443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10"/>
                  <a:pt x="98" y="10"/>
                  <a:pt x="98" y="10"/>
                </a:cubicBezTo>
                <a:lnTo>
                  <a:pt x="89" y="0"/>
                </a:ln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10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38"/>
                  <a:pt x="98" y="338"/>
                  <a:pt x="98" y="338"/>
                </a:cubicBezTo>
                <a:cubicBezTo>
                  <a:pt x="98" y="346"/>
                  <a:pt x="106" y="346"/>
                  <a:pt x="106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372" y="346"/>
                  <a:pt x="372" y="346"/>
                  <a:pt x="372" y="346"/>
                </a:cubicBezTo>
                <a:cubicBezTo>
                  <a:pt x="434" y="346"/>
                  <a:pt x="434" y="346"/>
                  <a:pt x="434" y="346"/>
                </a:cubicBezTo>
                <a:cubicBezTo>
                  <a:pt x="443" y="346"/>
                  <a:pt x="443" y="346"/>
                  <a:pt x="443" y="338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168" y="302"/>
                  <a:pt x="168" y="302"/>
                  <a:pt x="168" y="302"/>
                </a:cubicBezTo>
                <a:cubicBezTo>
                  <a:pt x="133" y="302"/>
                  <a:pt x="133" y="284"/>
                  <a:pt x="159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4211">
              <a:defRPr/>
            </a:pPr>
            <a:endParaRPr lang="en-US" sz="2150" kern="0" dirty="0" smtClean="0">
              <a:solidFill>
                <a:schemeClr val="bg1"/>
              </a:solidFill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40069" y="2392370"/>
            <a:ext cx="544595" cy="419289"/>
          </a:xfrm>
          <a:custGeom>
            <a:avLst/>
            <a:gdLst>
              <a:gd name="T0" fmla="*/ 80 w 497"/>
              <a:gd name="T1" fmla="*/ 248 h 382"/>
              <a:gd name="T2" fmla="*/ 80 w 497"/>
              <a:gd name="T3" fmla="*/ 248 h 382"/>
              <a:gd name="T4" fmla="*/ 159 w 497"/>
              <a:gd name="T5" fmla="*/ 328 h 382"/>
              <a:gd name="T6" fmla="*/ 248 w 497"/>
              <a:gd name="T7" fmla="*/ 381 h 382"/>
              <a:gd name="T8" fmla="*/ 337 w 497"/>
              <a:gd name="T9" fmla="*/ 337 h 382"/>
              <a:gd name="T10" fmla="*/ 390 w 497"/>
              <a:gd name="T11" fmla="*/ 258 h 382"/>
              <a:gd name="T12" fmla="*/ 248 w 497"/>
              <a:gd name="T13" fmla="*/ 328 h 382"/>
              <a:gd name="T14" fmla="*/ 80 w 497"/>
              <a:gd name="T15" fmla="*/ 248 h 382"/>
              <a:gd name="T16" fmla="*/ 487 w 497"/>
              <a:gd name="T17" fmla="*/ 124 h 382"/>
              <a:gd name="T18" fmla="*/ 487 w 497"/>
              <a:gd name="T19" fmla="*/ 124 h 382"/>
              <a:gd name="T20" fmla="*/ 274 w 497"/>
              <a:gd name="T21" fmla="*/ 9 h 382"/>
              <a:gd name="T22" fmla="*/ 221 w 497"/>
              <a:gd name="T23" fmla="*/ 9 h 382"/>
              <a:gd name="T24" fmla="*/ 9 w 497"/>
              <a:gd name="T25" fmla="*/ 124 h 382"/>
              <a:gd name="T26" fmla="*/ 9 w 497"/>
              <a:gd name="T27" fmla="*/ 160 h 382"/>
              <a:gd name="T28" fmla="*/ 221 w 497"/>
              <a:gd name="T29" fmla="*/ 275 h 382"/>
              <a:gd name="T30" fmla="*/ 274 w 497"/>
              <a:gd name="T31" fmla="*/ 275 h 382"/>
              <a:gd name="T32" fmla="*/ 408 w 497"/>
              <a:gd name="T33" fmla="*/ 195 h 382"/>
              <a:gd name="T34" fmla="*/ 266 w 497"/>
              <a:gd name="T35" fmla="*/ 160 h 382"/>
              <a:gd name="T36" fmla="*/ 248 w 497"/>
              <a:gd name="T37" fmla="*/ 168 h 382"/>
              <a:gd name="T38" fmla="*/ 203 w 497"/>
              <a:gd name="T39" fmla="*/ 133 h 382"/>
              <a:gd name="T40" fmla="*/ 248 w 497"/>
              <a:gd name="T41" fmla="*/ 107 h 382"/>
              <a:gd name="T42" fmla="*/ 293 w 497"/>
              <a:gd name="T43" fmla="*/ 124 h 382"/>
              <a:gd name="T44" fmla="*/ 443 w 497"/>
              <a:gd name="T45" fmla="*/ 177 h 382"/>
              <a:gd name="T46" fmla="*/ 487 w 497"/>
              <a:gd name="T47" fmla="*/ 160 h 382"/>
              <a:gd name="T48" fmla="*/ 487 w 497"/>
              <a:gd name="T49" fmla="*/ 124 h 382"/>
              <a:gd name="T50" fmla="*/ 425 w 497"/>
              <a:gd name="T51" fmla="*/ 346 h 382"/>
              <a:gd name="T52" fmla="*/ 425 w 497"/>
              <a:gd name="T53" fmla="*/ 346 h 382"/>
              <a:gd name="T54" fmla="*/ 461 w 497"/>
              <a:gd name="T55" fmla="*/ 337 h 382"/>
              <a:gd name="T56" fmla="*/ 443 w 497"/>
              <a:gd name="T57" fmla="*/ 177 h 382"/>
              <a:gd name="T58" fmla="*/ 408 w 497"/>
              <a:gd name="T59" fmla="*/ 195 h 382"/>
              <a:gd name="T60" fmla="*/ 425 w 497"/>
              <a:gd name="T61" fmla="*/ 34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544211">
              <a:defRPr/>
            </a:pPr>
            <a:endParaRPr lang="en-US" sz="2150" kern="0" dirty="0" smtClean="0">
              <a:solidFill>
                <a:schemeClr val="bg1"/>
              </a:solidFill>
            </a:endParaRPr>
          </a:p>
        </p:txBody>
      </p: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1368137" y="3912857"/>
            <a:ext cx="2060448" cy="1169254"/>
            <a:chOff x="1368137" y="3912857"/>
            <a:chExt cx="2060448" cy="1169254"/>
          </a:xfrm>
        </p:grpSpPr>
        <p:sp>
          <p:nvSpPr>
            <p:cNvPr id="48" name="出自【趣你的PPT】(微信:qunideppt)：最优质的PPT资源库"/>
            <p:cNvSpPr txBox="1"/>
            <p:nvPr/>
          </p:nvSpPr>
          <p:spPr>
            <a:xfrm>
              <a:off x="1368137" y="4343447"/>
              <a:ext cx="19467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49" name="出自【趣你的PPT】(微信:qunideppt)：最优质的PPT资源库"/>
            <p:cNvSpPr txBox="1"/>
            <p:nvPr/>
          </p:nvSpPr>
          <p:spPr>
            <a:xfrm>
              <a:off x="1481868" y="3912857"/>
              <a:ext cx="19467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3729090" y="3912857"/>
            <a:ext cx="2060448" cy="1169254"/>
            <a:chOff x="3729090" y="3912857"/>
            <a:chExt cx="2060448" cy="1169254"/>
          </a:xfrm>
        </p:grpSpPr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3729090" y="4343447"/>
              <a:ext cx="19467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3842821" y="3912857"/>
              <a:ext cx="19467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6090043" y="3912857"/>
            <a:ext cx="2060448" cy="1169254"/>
            <a:chOff x="6090043" y="3912857"/>
            <a:chExt cx="2060448" cy="1169254"/>
          </a:xfrm>
        </p:grpSpPr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6090043" y="4343447"/>
              <a:ext cx="19467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55" name="出自【趣你的PPT】(微信:qunideppt)：最优质的PPT资源库"/>
            <p:cNvSpPr txBox="1"/>
            <p:nvPr/>
          </p:nvSpPr>
          <p:spPr>
            <a:xfrm>
              <a:off x="6203774" y="3912857"/>
              <a:ext cx="19467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Group 55出自【趣你的PPT】(微信:qunideppt)：最优质的PPT资源库"/>
          <p:cNvGrpSpPr/>
          <p:nvPr/>
        </p:nvGrpSpPr>
        <p:grpSpPr>
          <a:xfrm>
            <a:off x="8450996" y="3912857"/>
            <a:ext cx="2060448" cy="1169254"/>
            <a:chOff x="8450996" y="3912857"/>
            <a:chExt cx="2060448" cy="1169254"/>
          </a:xfrm>
        </p:grpSpPr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8450996" y="4343447"/>
              <a:ext cx="19467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8564727" y="3912857"/>
              <a:ext cx="19467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13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25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风险与管理</a:t>
            </a: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116005" y="435408"/>
            <a:ext cx="2094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资金的使用</a:t>
            </a:r>
            <a:endParaRPr lang="en-US" altLang="zh-CN" sz="28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出自【趣你的PPT】(微信:qunideppt)：最优质的PPT资源库"/>
          <p:cNvGrpSpPr/>
          <p:nvPr/>
        </p:nvGrpSpPr>
        <p:grpSpPr>
          <a:xfrm>
            <a:off x="2364580" y="1768077"/>
            <a:ext cx="7311629" cy="4071802"/>
            <a:chOff x="2364580" y="1768077"/>
            <a:chExt cx="7311629" cy="4071802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2466975" y="1809750"/>
              <a:ext cx="7158037" cy="10763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2364580" y="1768077"/>
              <a:ext cx="1159669" cy="1159669"/>
              <a:chOff x="2364580" y="1768077"/>
              <a:chExt cx="1159669" cy="1159669"/>
            </a:xfrm>
            <a:solidFill>
              <a:srgbClr val="0F9ED6"/>
            </a:solidFill>
          </p:grpSpPr>
          <p:sp>
            <p:nvSpPr>
              <p:cNvPr id="11" name="出自【趣你的PPT】(微信:qunideppt)：最优质的PPT资源库"/>
              <p:cNvSpPr/>
              <p:nvPr/>
            </p:nvSpPr>
            <p:spPr>
              <a:xfrm>
                <a:off x="2364580" y="1768077"/>
                <a:ext cx="1159669" cy="11596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出自【趣你的PPT】(微信:qunideppt)：最优质的PPT资源库"/>
              <p:cNvSpPr txBox="1"/>
              <p:nvPr/>
            </p:nvSpPr>
            <p:spPr>
              <a:xfrm>
                <a:off x="2517215" y="2419827"/>
                <a:ext cx="854398" cy="246221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spcBef>
                    <a:spcPct val="20000"/>
                  </a:spcBef>
                  <a:defRPr/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用途一</a:t>
                </a:r>
                <a:endPara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816785" y="2004777"/>
                <a:ext cx="255258" cy="343134"/>
              </a:xfrm>
              <a:custGeom>
                <a:avLst/>
                <a:gdLst>
                  <a:gd name="T0" fmla="*/ 188 w 216"/>
                  <a:gd name="T1" fmla="*/ 126 h 288"/>
                  <a:gd name="T2" fmla="*/ 188 w 216"/>
                  <a:gd name="T3" fmla="*/ 79 h 288"/>
                  <a:gd name="T4" fmla="*/ 109 w 216"/>
                  <a:gd name="T5" fmla="*/ 0 h 288"/>
                  <a:gd name="T6" fmla="*/ 108 w 216"/>
                  <a:gd name="T7" fmla="*/ 0 h 288"/>
                  <a:gd name="T8" fmla="*/ 106 w 216"/>
                  <a:gd name="T9" fmla="*/ 0 h 288"/>
                  <a:gd name="T10" fmla="*/ 28 w 216"/>
                  <a:gd name="T11" fmla="*/ 79 h 288"/>
                  <a:gd name="T12" fmla="*/ 28 w 216"/>
                  <a:gd name="T13" fmla="*/ 126 h 288"/>
                  <a:gd name="T14" fmla="*/ 0 w 216"/>
                  <a:gd name="T15" fmla="*/ 126 h 288"/>
                  <a:gd name="T16" fmla="*/ 0 w 216"/>
                  <a:gd name="T17" fmla="*/ 288 h 288"/>
                  <a:gd name="T18" fmla="*/ 216 w 216"/>
                  <a:gd name="T19" fmla="*/ 288 h 288"/>
                  <a:gd name="T20" fmla="*/ 216 w 216"/>
                  <a:gd name="T21" fmla="*/ 126 h 288"/>
                  <a:gd name="T22" fmla="*/ 188 w 216"/>
                  <a:gd name="T23" fmla="*/ 126 h 288"/>
                  <a:gd name="T24" fmla="*/ 133 w 216"/>
                  <a:gd name="T25" fmla="*/ 259 h 288"/>
                  <a:gd name="T26" fmla="*/ 84 w 216"/>
                  <a:gd name="T27" fmla="*/ 259 h 288"/>
                  <a:gd name="T28" fmla="*/ 96 w 216"/>
                  <a:gd name="T29" fmla="*/ 206 h 288"/>
                  <a:gd name="T30" fmla="*/ 84 w 216"/>
                  <a:gd name="T31" fmla="*/ 185 h 288"/>
                  <a:gd name="T32" fmla="*/ 108 w 216"/>
                  <a:gd name="T33" fmla="*/ 161 h 288"/>
                  <a:gd name="T34" fmla="*/ 133 w 216"/>
                  <a:gd name="T35" fmla="*/ 185 h 288"/>
                  <a:gd name="T36" fmla="*/ 120 w 216"/>
                  <a:gd name="T37" fmla="*/ 206 h 288"/>
                  <a:gd name="T38" fmla="*/ 133 w 216"/>
                  <a:gd name="T39" fmla="*/ 259 h 288"/>
                  <a:gd name="T40" fmla="*/ 148 w 216"/>
                  <a:gd name="T41" fmla="*/ 126 h 288"/>
                  <a:gd name="T42" fmla="*/ 67 w 216"/>
                  <a:gd name="T43" fmla="*/ 126 h 288"/>
                  <a:gd name="T44" fmla="*/ 67 w 216"/>
                  <a:gd name="T45" fmla="*/ 79 h 288"/>
                  <a:gd name="T46" fmla="*/ 106 w 216"/>
                  <a:gd name="T47" fmla="*/ 40 h 288"/>
                  <a:gd name="T48" fmla="*/ 108 w 216"/>
                  <a:gd name="T49" fmla="*/ 40 h 288"/>
                  <a:gd name="T50" fmla="*/ 109 w 216"/>
                  <a:gd name="T51" fmla="*/ 40 h 288"/>
                  <a:gd name="T52" fmla="*/ 148 w 216"/>
                  <a:gd name="T53" fmla="*/ 79 h 288"/>
                  <a:gd name="T54" fmla="*/ 148 w 216"/>
                  <a:gd name="T55" fmla="*/ 126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16" h="288">
                    <a:moveTo>
                      <a:pt x="188" y="126"/>
                    </a:moveTo>
                    <a:cubicBezTo>
                      <a:pt x="188" y="79"/>
                      <a:pt x="188" y="79"/>
                      <a:pt x="188" y="79"/>
                    </a:cubicBezTo>
                    <a:cubicBezTo>
                      <a:pt x="188" y="36"/>
                      <a:pt x="152" y="0"/>
                      <a:pt x="109" y="0"/>
                    </a:cubicBezTo>
                    <a:cubicBezTo>
                      <a:pt x="109" y="0"/>
                      <a:pt x="108" y="0"/>
                      <a:pt x="108" y="0"/>
                    </a:cubicBezTo>
                    <a:cubicBezTo>
                      <a:pt x="107" y="0"/>
                      <a:pt x="107" y="0"/>
                      <a:pt x="106" y="0"/>
                    </a:cubicBezTo>
                    <a:cubicBezTo>
                      <a:pt x="63" y="0"/>
                      <a:pt x="28" y="36"/>
                      <a:pt x="28" y="79"/>
                    </a:cubicBezTo>
                    <a:cubicBezTo>
                      <a:pt x="28" y="126"/>
                      <a:pt x="28" y="126"/>
                      <a:pt x="28" y="126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216" y="288"/>
                      <a:pt x="216" y="288"/>
                      <a:pt x="216" y="288"/>
                    </a:cubicBezTo>
                    <a:cubicBezTo>
                      <a:pt x="216" y="126"/>
                      <a:pt x="216" y="126"/>
                      <a:pt x="216" y="126"/>
                    </a:cubicBezTo>
                    <a:lnTo>
                      <a:pt x="188" y="126"/>
                    </a:lnTo>
                    <a:close/>
                    <a:moveTo>
                      <a:pt x="133" y="259"/>
                    </a:moveTo>
                    <a:cubicBezTo>
                      <a:pt x="84" y="259"/>
                      <a:pt x="84" y="259"/>
                      <a:pt x="84" y="259"/>
                    </a:cubicBezTo>
                    <a:cubicBezTo>
                      <a:pt x="96" y="206"/>
                      <a:pt x="96" y="206"/>
                      <a:pt x="96" y="206"/>
                    </a:cubicBezTo>
                    <a:cubicBezTo>
                      <a:pt x="88" y="202"/>
                      <a:pt x="84" y="194"/>
                      <a:pt x="84" y="185"/>
                    </a:cubicBezTo>
                    <a:cubicBezTo>
                      <a:pt x="84" y="172"/>
                      <a:pt x="95" y="161"/>
                      <a:pt x="108" y="161"/>
                    </a:cubicBezTo>
                    <a:cubicBezTo>
                      <a:pt x="122" y="161"/>
                      <a:pt x="133" y="172"/>
                      <a:pt x="133" y="185"/>
                    </a:cubicBezTo>
                    <a:cubicBezTo>
                      <a:pt x="133" y="194"/>
                      <a:pt x="128" y="202"/>
                      <a:pt x="120" y="206"/>
                    </a:cubicBezTo>
                    <a:lnTo>
                      <a:pt x="133" y="259"/>
                    </a:lnTo>
                    <a:close/>
                    <a:moveTo>
                      <a:pt x="148" y="126"/>
                    </a:move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79"/>
                      <a:pt x="67" y="79"/>
                      <a:pt x="67" y="79"/>
                    </a:cubicBezTo>
                    <a:cubicBezTo>
                      <a:pt x="67" y="57"/>
                      <a:pt x="85" y="40"/>
                      <a:pt x="106" y="40"/>
                    </a:cubicBezTo>
                    <a:cubicBezTo>
                      <a:pt x="107" y="40"/>
                      <a:pt x="108" y="40"/>
                      <a:pt x="108" y="40"/>
                    </a:cubicBezTo>
                    <a:cubicBezTo>
                      <a:pt x="108" y="40"/>
                      <a:pt x="109" y="40"/>
                      <a:pt x="109" y="40"/>
                    </a:cubicBezTo>
                    <a:cubicBezTo>
                      <a:pt x="131" y="40"/>
                      <a:pt x="148" y="57"/>
                      <a:pt x="148" y="79"/>
                    </a:cubicBezTo>
                    <a:lnTo>
                      <a:pt x="148" y="12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3761066" y="2010459"/>
              <a:ext cx="5344834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2466975" y="3196117"/>
              <a:ext cx="7158037" cy="10763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3070267" y="3409536"/>
              <a:ext cx="5344834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algn="just">
                <a:defRPr/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2466975" y="4589628"/>
              <a:ext cx="7158037" cy="10763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3761066" y="4805750"/>
              <a:ext cx="5344834" cy="103412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 defTabSz="1216817"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  <a:p>
              <a:pPr defTabSz="1216817">
                <a:spcBef>
                  <a:spcPct val="200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516540" y="3158017"/>
              <a:ext cx="1159669" cy="1159669"/>
              <a:chOff x="8516540" y="3158017"/>
              <a:chExt cx="1159669" cy="1159669"/>
            </a:xfrm>
            <a:solidFill>
              <a:srgbClr val="0F9ED6"/>
            </a:solidFill>
          </p:grpSpPr>
          <p:sp>
            <p:nvSpPr>
              <p:cNvPr id="20" name="出自【趣你的PPT】(微信:qunideppt)：最优质的PPT资源库"/>
              <p:cNvSpPr/>
              <p:nvPr/>
            </p:nvSpPr>
            <p:spPr>
              <a:xfrm>
                <a:off x="8516540" y="3158017"/>
                <a:ext cx="1159669" cy="11596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 txBox="1"/>
              <p:nvPr/>
            </p:nvSpPr>
            <p:spPr>
              <a:xfrm>
                <a:off x="8669175" y="3809767"/>
                <a:ext cx="854398" cy="246221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spcBef>
                    <a:spcPct val="20000"/>
                  </a:spcBef>
                  <a:defRPr/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用途二</a:t>
                </a:r>
                <a:endPara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8935378" y="3397919"/>
                <a:ext cx="341043" cy="318027"/>
              </a:xfrm>
              <a:custGeom>
                <a:avLst/>
                <a:gdLst>
                  <a:gd name="T0" fmla="*/ 215 w 288"/>
                  <a:gd name="T1" fmla="*/ 0 h 269"/>
                  <a:gd name="T2" fmla="*/ 213 w 288"/>
                  <a:gd name="T3" fmla="*/ 0 h 269"/>
                  <a:gd name="T4" fmla="*/ 212 w 288"/>
                  <a:gd name="T5" fmla="*/ 0 h 269"/>
                  <a:gd name="T6" fmla="*/ 139 w 288"/>
                  <a:gd name="T7" fmla="*/ 73 h 269"/>
                  <a:gd name="T8" fmla="*/ 139 w 288"/>
                  <a:gd name="T9" fmla="*/ 117 h 269"/>
                  <a:gd name="T10" fmla="*/ 0 w 288"/>
                  <a:gd name="T11" fmla="*/ 117 h 269"/>
                  <a:gd name="T12" fmla="*/ 0 w 288"/>
                  <a:gd name="T13" fmla="*/ 269 h 269"/>
                  <a:gd name="T14" fmla="*/ 202 w 288"/>
                  <a:gd name="T15" fmla="*/ 269 h 269"/>
                  <a:gd name="T16" fmla="*/ 202 w 288"/>
                  <a:gd name="T17" fmla="*/ 117 h 269"/>
                  <a:gd name="T18" fmla="*/ 175 w 288"/>
                  <a:gd name="T19" fmla="*/ 117 h 269"/>
                  <a:gd name="T20" fmla="*/ 175 w 288"/>
                  <a:gd name="T21" fmla="*/ 73 h 269"/>
                  <a:gd name="T22" fmla="*/ 212 w 288"/>
                  <a:gd name="T23" fmla="*/ 36 h 269"/>
                  <a:gd name="T24" fmla="*/ 214 w 288"/>
                  <a:gd name="T25" fmla="*/ 36 h 269"/>
                  <a:gd name="T26" fmla="*/ 215 w 288"/>
                  <a:gd name="T27" fmla="*/ 36 h 269"/>
                  <a:gd name="T28" fmla="*/ 251 w 288"/>
                  <a:gd name="T29" fmla="*/ 73 h 269"/>
                  <a:gd name="T30" fmla="*/ 251 w 288"/>
                  <a:gd name="T31" fmla="*/ 91 h 269"/>
                  <a:gd name="T32" fmla="*/ 264 w 288"/>
                  <a:gd name="T33" fmla="*/ 91 h 269"/>
                  <a:gd name="T34" fmla="*/ 264 w 288"/>
                  <a:gd name="T35" fmla="*/ 95 h 269"/>
                  <a:gd name="T36" fmla="*/ 251 w 288"/>
                  <a:gd name="T37" fmla="*/ 107 h 269"/>
                  <a:gd name="T38" fmla="*/ 251 w 288"/>
                  <a:gd name="T39" fmla="*/ 117 h 269"/>
                  <a:gd name="T40" fmla="*/ 288 w 288"/>
                  <a:gd name="T41" fmla="*/ 117 h 269"/>
                  <a:gd name="T42" fmla="*/ 288 w 288"/>
                  <a:gd name="T43" fmla="*/ 73 h 269"/>
                  <a:gd name="T44" fmla="*/ 215 w 288"/>
                  <a:gd name="T45" fmla="*/ 0 h 269"/>
                  <a:gd name="T46" fmla="*/ 124 w 288"/>
                  <a:gd name="T47" fmla="*/ 241 h 269"/>
                  <a:gd name="T48" fmla="*/ 78 w 288"/>
                  <a:gd name="T49" fmla="*/ 241 h 269"/>
                  <a:gd name="T50" fmla="*/ 89 w 288"/>
                  <a:gd name="T51" fmla="*/ 192 h 269"/>
                  <a:gd name="T52" fmla="*/ 78 w 288"/>
                  <a:gd name="T53" fmla="*/ 172 h 269"/>
                  <a:gd name="T54" fmla="*/ 101 w 288"/>
                  <a:gd name="T55" fmla="*/ 149 h 269"/>
                  <a:gd name="T56" fmla="*/ 124 w 288"/>
                  <a:gd name="T57" fmla="*/ 172 h 269"/>
                  <a:gd name="T58" fmla="*/ 112 w 288"/>
                  <a:gd name="T59" fmla="*/ 192 h 269"/>
                  <a:gd name="T60" fmla="*/ 124 w 288"/>
                  <a:gd name="T61" fmla="*/ 241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8" h="269">
                    <a:moveTo>
                      <a:pt x="215" y="0"/>
                    </a:moveTo>
                    <a:cubicBezTo>
                      <a:pt x="214" y="0"/>
                      <a:pt x="214" y="0"/>
                      <a:pt x="213" y="0"/>
                    </a:cubicBezTo>
                    <a:cubicBezTo>
                      <a:pt x="213" y="0"/>
                      <a:pt x="212" y="0"/>
                      <a:pt x="212" y="0"/>
                    </a:cubicBezTo>
                    <a:cubicBezTo>
                      <a:pt x="172" y="0"/>
                      <a:pt x="139" y="33"/>
                      <a:pt x="139" y="73"/>
                    </a:cubicBezTo>
                    <a:cubicBezTo>
                      <a:pt x="139" y="73"/>
                      <a:pt x="139" y="99"/>
                      <a:pt x="139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269"/>
                      <a:pt x="0" y="269"/>
                      <a:pt x="0" y="269"/>
                    </a:cubicBezTo>
                    <a:cubicBezTo>
                      <a:pt x="202" y="269"/>
                      <a:pt x="202" y="269"/>
                      <a:pt x="202" y="269"/>
                    </a:cubicBezTo>
                    <a:cubicBezTo>
                      <a:pt x="202" y="117"/>
                      <a:pt x="202" y="117"/>
                      <a:pt x="202" y="117"/>
                    </a:cubicBezTo>
                    <a:cubicBezTo>
                      <a:pt x="175" y="117"/>
                      <a:pt x="175" y="117"/>
                      <a:pt x="175" y="117"/>
                    </a:cubicBezTo>
                    <a:cubicBezTo>
                      <a:pt x="175" y="99"/>
                      <a:pt x="175" y="73"/>
                      <a:pt x="175" y="73"/>
                    </a:cubicBezTo>
                    <a:cubicBezTo>
                      <a:pt x="175" y="53"/>
                      <a:pt x="192" y="36"/>
                      <a:pt x="212" y="36"/>
                    </a:cubicBezTo>
                    <a:cubicBezTo>
                      <a:pt x="213" y="36"/>
                      <a:pt x="214" y="36"/>
                      <a:pt x="214" y="36"/>
                    </a:cubicBezTo>
                    <a:cubicBezTo>
                      <a:pt x="214" y="36"/>
                      <a:pt x="214" y="36"/>
                      <a:pt x="215" y="36"/>
                    </a:cubicBezTo>
                    <a:cubicBezTo>
                      <a:pt x="235" y="36"/>
                      <a:pt x="251" y="53"/>
                      <a:pt x="251" y="73"/>
                    </a:cubicBezTo>
                    <a:cubicBezTo>
                      <a:pt x="251" y="73"/>
                      <a:pt x="251" y="81"/>
                      <a:pt x="251" y="91"/>
                    </a:cubicBezTo>
                    <a:cubicBezTo>
                      <a:pt x="264" y="91"/>
                      <a:pt x="264" y="91"/>
                      <a:pt x="264" y="91"/>
                    </a:cubicBezTo>
                    <a:cubicBezTo>
                      <a:pt x="264" y="95"/>
                      <a:pt x="264" y="95"/>
                      <a:pt x="264" y="95"/>
                    </a:cubicBezTo>
                    <a:cubicBezTo>
                      <a:pt x="251" y="107"/>
                      <a:pt x="251" y="107"/>
                      <a:pt x="251" y="107"/>
                    </a:cubicBezTo>
                    <a:cubicBezTo>
                      <a:pt x="251" y="111"/>
                      <a:pt x="251" y="114"/>
                      <a:pt x="251" y="117"/>
                    </a:cubicBezTo>
                    <a:cubicBezTo>
                      <a:pt x="288" y="117"/>
                      <a:pt x="288" y="117"/>
                      <a:pt x="288" y="117"/>
                    </a:cubicBezTo>
                    <a:cubicBezTo>
                      <a:pt x="288" y="99"/>
                      <a:pt x="288" y="73"/>
                      <a:pt x="288" y="73"/>
                    </a:cubicBezTo>
                    <a:cubicBezTo>
                      <a:pt x="288" y="33"/>
                      <a:pt x="255" y="0"/>
                      <a:pt x="215" y="0"/>
                    </a:cubicBezTo>
                    <a:close/>
                    <a:moveTo>
                      <a:pt x="124" y="241"/>
                    </a:moveTo>
                    <a:cubicBezTo>
                      <a:pt x="78" y="241"/>
                      <a:pt x="78" y="241"/>
                      <a:pt x="78" y="241"/>
                    </a:cubicBezTo>
                    <a:cubicBezTo>
                      <a:pt x="89" y="192"/>
                      <a:pt x="89" y="192"/>
                      <a:pt x="89" y="192"/>
                    </a:cubicBezTo>
                    <a:cubicBezTo>
                      <a:pt x="82" y="188"/>
                      <a:pt x="78" y="181"/>
                      <a:pt x="78" y="172"/>
                    </a:cubicBezTo>
                    <a:cubicBezTo>
                      <a:pt x="78" y="160"/>
                      <a:pt x="88" y="149"/>
                      <a:pt x="101" y="149"/>
                    </a:cubicBezTo>
                    <a:cubicBezTo>
                      <a:pt x="113" y="149"/>
                      <a:pt x="124" y="160"/>
                      <a:pt x="124" y="172"/>
                    </a:cubicBezTo>
                    <a:cubicBezTo>
                      <a:pt x="124" y="181"/>
                      <a:pt x="119" y="188"/>
                      <a:pt x="112" y="192"/>
                    </a:cubicBezTo>
                    <a:lnTo>
                      <a:pt x="124" y="2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2364580" y="4547955"/>
              <a:ext cx="1159669" cy="1159669"/>
              <a:chOff x="2364580" y="4547955"/>
              <a:chExt cx="1159669" cy="1159669"/>
            </a:xfrm>
            <a:solidFill>
              <a:srgbClr val="0F9ED6"/>
            </a:solidFill>
          </p:grpSpPr>
          <p:sp>
            <p:nvSpPr>
              <p:cNvPr id="24" name="出自【趣你的PPT】(微信:qunideppt)：最优质的PPT资源库"/>
              <p:cNvSpPr/>
              <p:nvPr/>
            </p:nvSpPr>
            <p:spPr>
              <a:xfrm>
                <a:off x="2364580" y="4547955"/>
                <a:ext cx="1159669" cy="115966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 txBox="1"/>
              <p:nvPr/>
            </p:nvSpPr>
            <p:spPr>
              <a:xfrm>
                <a:off x="2517215" y="5199705"/>
                <a:ext cx="854398" cy="246221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 defTabSz="1216817">
                  <a:spcBef>
                    <a:spcPct val="20000"/>
                  </a:spcBef>
                  <a:defRPr/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用途三</a:t>
                </a:r>
                <a:endPara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2773892" y="4845260"/>
                <a:ext cx="341043" cy="343135"/>
              </a:xfrm>
              <a:custGeom>
                <a:avLst/>
                <a:gdLst>
                  <a:gd name="T0" fmla="*/ 179 w 288"/>
                  <a:gd name="T1" fmla="*/ 120 h 288"/>
                  <a:gd name="T2" fmla="*/ 183 w 288"/>
                  <a:gd name="T3" fmla="*/ 92 h 288"/>
                  <a:gd name="T4" fmla="*/ 92 w 288"/>
                  <a:gd name="T5" fmla="*/ 0 h 288"/>
                  <a:gd name="T6" fmla="*/ 0 w 288"/>
                  <a:gd name="T7" fmla="*/ 92 h 288"/>
                  <a:gd name="T8" fmla="*/ 92 w 288"/>
                  <a:gd name="T9" fmla="*/ 183 h 288"/>
                  <a:gd name="T10" fmla="*/ 121 w 288"/>
                  <a:gd name="T11" fmla="*/ 178 h 288"/>
                  <a:gd name="T12" fmla="*/ 142 w 288"/>
                  <a:gd name="T13" fmla="*/ 199 h 288"/>
                  <a:gd name="T14" fmla="*/ 186 w 288"/>
                  <a:gd name="T15" fmla="*/ 199 h 288"/>
                  <a:gd name="T16" fmla="*/ 186 w 288"/>
                  <a:gd name="T17" fmla="*/ 244 h 288"/>
                  <a:gd name="T18" fmla="*/ 186 w 288"/>
                  <a:gd name="T19" fmla="*/ 244 h 288"/>
                  <a:gd name="T20" fmla="*/ 230 w 288"/>
                  <a:gd name="T21" fmla="*/ 244 h 288"/>
                  <a:gd name="T22" fmla="*/ 230 w 288"/>
                  <a:gd name="T23" fmla="*/ 288 h 288"/>
                  <a:gd name="T24" fmla="*/ 230 w 288"/>
                  <a:gd name="T25" fmla="*/ 288 h 288"/>
                  <a:gd name="T26" fmla="*/ 288 w 288"/>
                  <a:gd name="T27" fmla="*/ 288 h 288"/>
                  <a:gd name="T28" fmla="*/ 288 w 288"/>
                  <a:gd name="T29" fmla="*/ 288 h 288"/>
                  <a:gd name="T30" fmla="*/ 288 w 288"/>
                  <a:gd name="T31" fmla="*/ 288 h 288"/>
                  <a:gd name="T32" fmla="*/ 288 w 288"/>
                  <a:gd name="T33" fmla="*/ 230 h 288"/>
                  <a:gd name="T34" fmla="*/ 179 w 288"/>
                  <a:gd name="T35" fmla="*/ 120 h 288"/>
                  <a:gd name="T36" fmla="*/ 73 w 288"/>
                  <a:gd name="T37" fmla="*/ 103 h 288"/>
                  <a:gd name="T38" fmla="*/ 42 w 288"/>
                  <a:gd name="T39" fmla="*/ 72 h 288"/>
                  <a:gd name="T40" fmla="*/ 73 w 288"/>
                  <a:gd name="T41" fmla="*/ 41 h 288"/>
                  <a:gd name="T42" fmla="*/ 104 w 288"/>
                  <a:gd name="T43" fmla="*/ 72 h 288"/>
                  <a:gd name="T44" fmla="*/ 73 w 288"/>
                  <a:gd name="T45" fmla="*/ 10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88" h="288">
                    <a:moveTo>
                      <a:pt x="179" y="120"/>
                    </a:moveTo>
                    <a:cubicBezTo>
                      <a:pt x="182" y="111"/>
                      <a:pt x="183" y="102"/>
                      <a:pt x="183" y="92"/>
                    </a:cubicBezTo>
                    <a:cubicBezTo>
                      <a:pt x="183" y="41"/>
                      <a:pt x="142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2"/>
                      <a:pt x="41" y="183"/>
                      <a:pt x="92" y="183"/>
                    </a:cubicBezTo>
                    <a:cubicBezTo>
                      <a:pt x="102" y="183"/>
                      <a:pt x="112" y="181"/>
                      <a:pt x="121" y="178"/>
                    </a:cubicBezTo>
                    <a:cubicBezTo>
                      <a:pt x="142" y="199"/>
                      <a:pt x="142" y="199"/>
                      <a:pt x="142" y="199"/>
                    </a:cubicBezTo>
                    <a:cubicBezTo>
                      <a:pt x="186" y="199"/>
                      <a:pt x="186" y="199"/>
                      <a:pt x="186" y="199"/>
                    </a:cubicBezTo>
                    <a:cubicBezTo>
                      <a:pt x="186" y="244"/>
                      <a:pt x="186" y="244"/>
                      <a:pt x="186" y="244"/>
                    </a:cubicBezTo>
                    <a:cubicBezTo>
                      <a:pt x="186" y="244"/>
                      <a:pt x="186" y="244"/>
                      <a:pt x="186" y="244"/>
                    </a:cubicBezTo>
                    <a:cubicBezTo>
                      <a:pt x="230" y="244"/>
                      <a:pt x="230" y="244"/>
                      <a:pt x="230" y="244"/>
                    </a:cubicBezTo>
                    <a:cubicBezTo>
                      <a:pt x="230" y="288"/>
                      <a:pt x="230" y="288"/>
                      <a:pt x="230" y="288"/>
                    </a:cubicBezTo>
                    <a:cubicBezTo>
                      <a:pt x="230" y="288"/>
                      <a:pt x="230" y="288"/>
                      <a:pt x="230" y="288"/>
                    </a:cubicBezTo>
                    <a:cubicBezTo>
                      <a:pt x="288" y="288"/>
                      <a:pt x="288" y="288"/>
                      <a:pt x="288" y="288"/>
                    </a:cubicBezTo>
                    <a:cubicBezTo>
                      <a:pt x="288" y="288"/>
                      <a:pt x="288" y="288"/>
                      <a:pt x="288" y="288"/>
                    </a:cubicBezTo>
                    <a:cubicBezTo>
                      <a:pt x="288" y="288"/>
                      <a:pt x="288" y="288"/>
                      <a:pt x="288" y="288"/>
                    </a:cubicBezTo>
                    <a:cubicBezTo>
                      <a:pt x="288" y="230"/>
                      <a:pt x="288" y="230"/>
                      <a:pt x="288" y="230"/>
                    </a:cubicBezTo>
                    <a:lnTo>
                      <a:pt x="179" y="120"/>
                    </a:lnTo>
                    <a:close/>
                    <a:moveTo>
                      <a:pt x="73" y="103"/>
                    </a:moveTo>
                    <a:cubicBezTo>
                      <a:pt x="56" y="103"/>
                      <a:pt x="42" y="89"/>
                      <a:pt x="42" y="72"/>
                    </a:cubicBezTo>
                    <a:cubicBezTo>
                      <a:pt x="42" y="55"/>
                      <a:pt x="56" y="41"/>
                      <a:pt x="73" y="41"/>
                    </a:cubicBezTo>
                    <a:cubicBezTo>
                      <a:pt x="90" y="41"/>
                      <a:pt x="104" y="55"/>
                      <a:pt x="104" y="72"/>
                    </a:cubicBezTo>
                    <a:cubicBezTo>
                      <a:pt x="104" y="89"/>
                      <a:pt x="90" y="103"/>
                      <a:pt x="73" y="1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32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出自【趣你的PPT】(微信:qunideppt)：最优质的PPT资源库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67"/>
          <a:stretch>
            <a:fillRect/>
          </a:stretch>
        </p:blipFill>
        <p:spPr>
          <a:xfrm flipH="1">
            <a:off x="0" y="-2"/>
            <a:ext cx="12192000" cy="6858002"/>
          </a:xfrm>
          <a:custGeom>
            <a:avLst/>
            <a:gdLst>
              <a:gd name="connsiteX0" fmla="*/ 0 w 12192000"/>
              <a:gd name="connsiteY0" fmla="*/ 0 h 6858002"/>
              <a:gd name="connsiteX1" fmla="*/ 12192000 w 12192000"/>
              <a:gd name="connsiteY1" fmla="*/ 0 h 6858002"/>
              <a:gd name="connsiteX2" fmla="*/ 12192000 w 12192000"/>
              <a:gd name="connsiteY2" fmla="*/ 6858002 h 6858002"/>
              <a:gd name="connsiteX3" fmla="*/ 0 w 12192000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2">
                <a:moveTo>
                  <a:pt x="0" y="0"/>
                </a:moveTo>
                <a:lnTo>
                  <a:pt x="12192000" y="0"/>
                </a:lnTo>
                <a:lnTo>
                  <a:pt x="12192000" y="6858002"/>
                </a:lnTo>
                <a:lnTo>
                  <a:pt x="0" y="6858002"/>
                </a:lnTo>
                <a:close/>
              </a:path>
            </a:pathLst>
          </a:custGeom>
        </p:spPr>
      </p:pic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" y="1899128"/>
            <a:ext cx="5524500" cy="4990055"/>
            <a:chOff x="1" y="1899128"/>
            <a:chExt cx="5524500" cy="4990055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1" y="1899128"/>
              <a:ext cx="5524500" cy="4990054"/>
            </a:xfrm>
            <a:custGeom>
              <a:avLst/>
              <a:gdLst>
                <a:gd name="connsiteX0" fmla="*/ 2305050 w 5886451"/>
                <a:gd name="connsiteY0" fmla="*/ 0 h 5316989"/>
                <a:gd name="connsiteX1" fmla="*/ 5886451 w 5886451"/>
                <a:gd name="connsiteY1" fmla="*/ 3581398 h 5316989"/>
                <a:gd name="connsiteX2" fmla="*/ 5454195 w 5886451"/>
                <a:gd name="connsiteY2" fmla="*/ 5288505 h 5316989"/>
                <a:gd name="connsiteX3" fmla="*/ 5436891 w 5886451"/>
                <a:gd name="connsiteY3" fmla="*/ 5316989 h 5316989"/>
                <a:gd name="connsiteX4" fmla="*/ 0 w 5886451"/>
                <a:gd name="connsiteY4" fmla="*/ 5316989 h 5316989"/>
                <a:gd name="connsiteX5" fmla="*/ 0 w 5886451"/>
                <a:gd name="connsiteY5" fmla="*/ 842308 h 5316989"/>
                <a:gd name="connsiteX6" fmla="*/ 26947 w 5886451"/>
                <a:gd name="connsiteY6" fmla="*/ 817818 h 5316989"/>
                <a:gd name="connsiteX7" fmla="*/ 2305050 w 5886451"/>
                <a:gd name="connsiteY7" fmla="*/ 0 h 531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6451" h="5316989">
                  <a:moveTo>
                    <a:pt x="2305050" y="0"/>
                  </a:moveTo>
                  <a:cubicBezTo>
                    <a:pt x="4283003" y="0"/>
                    <a:pt x="5886451" y="1603447"/>
                    <a:pt x="5886451" y="3581398"/>
                  </a:cubicBezTo>
                  <a:cubicBezTo>
                    <a:pt x="5886451" y="4199508"/>
                    <a:pt x="5729864" y="4781045"/>
                    <a:pt x="5454195" y="5288505"/>
                  </a:cubicBezTo>
                  <a:lnTo>
                    <a:pt x="5436891" y="5316989"/>
                  </a:lnTo>
                  <a:lnTo>
                    <a:pt x="0" y="5316989"/>
                  </a:lnTo>
                  <a:lnTo>
                    <a:pt x="0" y="842308"/>
                  </a:lnTo>
                  <a:lnTo>
                    <a:pt x="26947" y="817818"/>
                  </a:lnTo>
                  <a:cubicBezTo>
                    <a:pt x="646024" y="306910"/>
                    <a:pt x="1439696" y="0"/>
                    <a:pt x="2305050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1" y="2382428"/>
              <a:ext cx="5076217" cy="4506755"/>
            </a:xfrm>
            <a:custGeom>
              <a:avLst/>
              <a:gdLst>
                <a:gd name="connsiteX0" fmla="*/ 2302027 w 5076217"/>
                <a:gd name="connsiteY0" fmla="*/ 0 h 4506755"/>
                <a:gd name="connsiteX1" fmla="*/ 5076217 w 5076217"/>
                <a:gd name="connsiteY1" fmla="*/ 2774188 h 4506755"/>
                <a:gd name="connsiteX2" fmla="*/ 4602429 w 5076217"/>
                <a:gd name="connsiteY2" fmla="*/ 4325263 h 4506755"/>
                <a:gd name="connsiteX3" fmla="*/ 4466712 w 5076217"/>
                <a:gd name="connsiteY3" fmla="*/ 4506755 h 4506755"/>
                <a:gd name="connsiteX4" fmla="*/ 140755 w 5076217"/>
                <a:gd name="connsiteY4" fmla="*/ 4506755 h 4506755"/>
                <a:gd name="connsiteX5" fmla="*/ 1625 w 5076217"/>
                <a:gd name="connsiteY5" fmla="*/ 4325263 h 4506755"/>
                <a:gd name="connsiteX6" fmla="*/ 0 w 5076217"/>
                <a:gd name="connsiteY6" fmla="*/ 4322588 h 4506755"/>
                <a:gd name="connsiteX7" fmla="*/ 0 w 5076217"/>
                <a:gd name="connsiteY7" fmla="*/ 1225788 h 4506755"/>
                <a:gd name="connsiteX8" fmla="*/ 1625 w 5076217"/>
                <a:gd name="connsiteY8" fmla="*/ 1223113 h 4506755"/>
                <a:gd name="connsiteX9" fmla="*/ 2302027 w 5076217"/>
                <a:gd name="connsiteY9" fmla="*/ 0 h 4506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6217" h="4506755">
                  <a:moveTo>
                    <a:pt x="2302027" y="0"/>
                  </a:moveTo>
                  <a:cubicBezTo>
                    <a:pt x="3834170" y="0"/>
                    <a:pt x="5076217" y="1242046"/>
                    <a:pt x="5076217" y="2774188"/>
                  </a:cubicBezTo>
                  <a:cubicBezTo>
                    <a:pt x="5076217" y="3348742"/>
                    <a:pt x="4901554" y="3882500"/>
                    <a:pt x="4602429" y="4325263"/>
                  </a:cubicBezTo>
                  <a:lnTo>
                    <a:pt x="4466712" y="4506755"/>
                  </a:lnTo>
                  <a:lnTo>
                    <a:pt x="140755" y="4506755"/>
                  </a:lnTo>
                  <a:lnTo>
                    <a:pt x="1625" y="4325263"/>
                  </a:lnTo>
                  <a:lnTo>
                    <a:pt x="0" y="4322588"/>
                  </a:lnTo>
                  <a:lnTo>
                    <a:pt x="0" y="1225788"/>
                  </a:lnTo>
                  <a:lnTo>
                    <a:pt x="1625" y="1223113"/>
                  </a:lnTo>
                  <a:cubicBezTo>
                    <a:pt x="500167" y="485174"/>
                    <a:pt x="1344438" y="0"/>
                    <a:pt x="2302027" y="0"/>
                  </a:cubicBezTo>
                  <a:close/>
                </a:path>
              </a:pathLst>
            </a:custGeom>
            <a:solidFill>
              <a:srgbClr val="00AFF0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出自【趣你的PPT】(微信:qunideppt)：最优质的PPT资源库"/>
            <p:cNvSpPr txBox="1"/>
            <p:nvPr/>
          </p:nvSpPr>
          <p:spPr>
            <a:xfrm>
              <a:off x="573209" y="3859344"/>
              <a:ext cx="324159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精诚合作  </a:t>
              </a:r>
              <a:endParaRPr lang="en-US" altLang="zh-CN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6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共创未来</a:t>
              </a:r>
              <a:endPara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172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745469" y="445960"/>
            <a:ext cx="11667524" cy="1835106"/>
            <a:chOff x="852709" y="5009914"/>
            <a:chExt cx="11667524" cy="1835106"/>
          </a:xfrm>
        </p:grpSpPr>
        <p:sp>
          <p:nvSpPr>
            <p:cNvPr id="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2CB4FF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1712626" y="5216411"/>
              <a:ext cx="1080760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</a:t>
              </a:r>
              <a:r>
                <a:rPr lang="zh-CN" altLang="en-US" sz="88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编辑商务图标</a:t>
              </a:r>
              <a:endParaRPr lang="zh-CN" altLang="en-US" sz="8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3184" y="5946779"/>
            <a:ext cx="495298" cy="499532"/>
          </a:xfrm>
          <a:custGeom>
            <a:avLst/>
            <a:gdLst>
              <a:gd name="T0" fmla="*/ 211212 w 619"/>
              <a:gd name="T1" fmla="*/ 42605 h 620"/>
              <a:gd name="T2" fmla="*/ 211212 w 619"/>
              <a:gd name="T3" fmla="*/ 42605 h 620"/>
              <a:gd name="T4" fmla="*/ 190055 w 619"/>
              <a:gd name="T5" fmla="*/ 63908 h 620"/>
              <a:gd name="T6" fmla="*/ 163878 w 619"/>
              <a:gd name="T7" fmla="*/ 63908 h 620"/>
              <a:gd name="T8" fmla="*/ 163878 w 619"/>
              <a:gd name="T9" fmla="*/ 32135 h 620"/>
              <a:gd name="T10" fmla="*/ 179297 w 619"/>
              <a:gd name="T11" fmla="*/ 10832 h 620"/>
              <a:gd name="T12" fmla="*/ 105427 w 619"/>
              <a:gd name="T13" fmla="*/ 26719 h 620"/>
              <a:gd name="T14" fmla="*/ 89649 w 619"/>
              <a:gd name="T15" fmla="*/ 95682 h 620"/>
              <a:gd name="T16" fmla="*/ 15778 w 619"/>
              <a:gd name="T17" fmla="*/ 170061 h 620"/>
              <a:gd name="T18" fmla="*/ 15778 w 619"/>
              <a:gd name="T19" fmla="*/ 212666 h 620"/>
              <a:gd name="T20" fmla="*/ 52713 w 619"/>
              <a:gd name="T21" fmla="*/ 212666 h 620"/>
              <a:gd name="T22" fmla="*/ 131963 w 619"/>
              <a:gd name="T23" fmla="*/ 132871 h 620"/>
              <a:gd name="T24" fmla="*/ 195434 w 619"/>
              <a:gd name="T25" fmla="*/ 116984 h 620"/>
              <a:gd name="T26" fmla="*/ 211212 w 619"/>
              <a:gd name="T27" fmla="*/ 42605 h 620"/>
              <a:gd name="T28" fmla="*/ 190055 w 619"/>
              <a:gd name="T29" fmla="*/ 106514 h 620"/>
              <a:gd name="T30" fmla="*/ 190055 w 619"/>
              <a:gd name="T31" fmla="*/ 106514 h 620"/>
              <a:gd name="T32" fmla="*/ 126584 w 619"/>
              <a:gd name="T33" fmla="*/ 116984 h 620"/>
              <a:gd name="T34" fmla="*/ 42314 w 619"/>
              <a:gd name="T35" fmla="*/ 202195 h 620"/>
              <a:gd name="T36" fmla="*/ 26536 w 619"/>
              <a:gd name="T37" fmla="*/ 202195 h 620"/>
              <a:gd name="T38" fmla="*/ 26536 w 619"/>
              <a:gd name="T39" fmla="*/ 180893 h 620"/>
              <a:gd name="T40" fmla="*/ 105427 w 619"/>
              <a:gd name="T41" fmla="*/ 95682 h 620"/>
              <a:gd name="T42" fmla="*/ 116185 w 619"/>
              <a:gd name="T43" fmla="*/ 37189 h 620"/>
              <a:gd name="T44" fmla="*/ 153120 w 619"/>
              <a:gd name="T45" fmla="*/ 21303 h 620"/>
              <a:gd name="T46" fmla="*/ 153120 w 619"/>
              <a:gd name="T47" fmla="*/ 74379 h 620"/>
              <a:gd name="T48" fmla="*/ 200454 w 619"/>
              <a:gd name="T49" fmla="*/ 74379 h 620"/>
              <a:gd name="T50" fmla="*/ 190055 w 619"/>
              <a:gd name="T51" fmla="*/ 106514 h 6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19" h="62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70818" y="5946779"/>
            <a:ext cx="317500" cy="510116"/>
          </a:xfrm>
          <a:custGeom>
            <a:avLst/>
            <a:gdLst>
              <a:gd name="T0" fmla="*/ 73462 w 399"/>
              <a:gd name="T1" fmla="*/ 143507 h 634"/>
              <a:gd name="T2" fmla="*/ 73462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73462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73462 w 399"/>
              <a:gd name="T15" fmla="*/ 143507 h 634"/>
              <a:gd name="T16" fmla="*/ 125885 w 399"/>
              <a:gd name="T17" fmla="*/ 111416 h 634"/>
              <a:gd name="T18" fmla="*/ 125885 w 399"/>
              <a:gd name="T19" fmla="*/ 111416 h 634"/>
              <a:gd name="T20" fmla="*/ 125885 w 399"/>
              <a:gd name="T21" fmla="*/ 58412 h 634"/>
              <a:gd name="T22" fmla="*/ 73462 w 399"/>
              <a:gd name="T23" fmla="*/ 0 h 634"/>
              <a:gd name="T24" fmla="*/ 15691 w 399"/>
              <a:gd name="T25" fmla="*/ 58412 h 634"/>
              <a:gd name="T26" fmla="*/ 15691 w 399"/>
              <a:gd name="T27" fmla="*/ 111416 h 634"/>
              <a:gd name="T28" fmla="*/ 0 w 399"/>
              <a:gd name="T29" fmla="*/ 153964 h 634"/>
              <a:gd name="T30" fmla="*/ 73462 w 399"/>
              <a:gd name="T31" fmla="*/ 228241 h 634"/>
              <a:gd name="T32" fmla="*/ 141932 w 399"/>
              <a:gd name="T33" fmla="*/ 153964 h 634"/>
              <a:gd name="T34" fmla="*/ 125885 w 399"/>
              <a:gd name="T35" fmla="*/ 111416 h 634"/>
              <a:gd name="T36" fmla="*/ 31739 w 399"/>
              <a:gd name="T37" fmla="*/ 58412 h 634"/>
              <a:gd name="T38" fmla="*/ 31739 w 399"/>
              <a:gd name="T39" fmla="*/ 58412 h 634"/>
              <a:gd name="T40" fmla="*/ 73462 w 399"/>
              <a:gd name="T41" fmla="*/ 15865 h 634"/>
              <a:gd name="T42" fmla="*/ 115543 w 399"/>
              <a:gd name="T43" fmla="*/ 58412 h 634"/>
              <a:gd name="T44" fmla="*/ 115543 w 399"/>
              <a:gd name="T45" fmla="*/ 100960 h 634"/>
              <a:gd name="T46" fmla="*/ 73462 w 399"/>
              <a:gd name="T47" fmla="*/ 85095 h 634"/>
              <a:gd name="T48" fmla="*/ 31739 w 399"/>
              <a:gd name="T49" fmla="*/ 100960 h 634"/>
              <a:gd name="T50" fmla="*/ 31739 w 399"/>
              <a:gd name="T51" fmla="*/ 58412 h 634"/>
              <a:gd name="T52" fmla="*/ 73462 w 399"/>
              <a:gd name="T53" fmla="*/ 212376 h 634"/>
              <a:gd name="T54" fmla="*/ 73462 w 399"/>
              <a:gd name="T55" fmla="*/ 212376 h 634"/>
              <a:gd name="T56" fmla="*/ 15691 w 399"/>
              <a:gd name="T57" fmla="*/ 153964 h 634"/>
              <a:gd name="T58" fmla="*/ 73462 w 399"/>
              <a:gd name="T59" fmla="*/ 100960 h 634"/>
              <a:gd name="T60" fmla="*/ 125885 w 399"/>
              <a:gd name="T61" fmla="*/ 153964 h 634"/>
              <a:gd name="T62" fmla="*/ 73462 w 399"/>
              <a:gd name="T63" fmla="*/ 212376 h 63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99" h="634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855900" y="5946779"/>
            <a:ext cx="317500" cy="510116"/>
          </a:xfrm>
          <a:custGeom>
            <a:avLst/>
            <a:gdLst>
              <a:gd name="T0" fmla="*/ 68470 w 399"/>
              <a:gd name="T1" fmla="*/ 143507 h 634"/>
              <a:gd name="T2" fmla="*/ 68470 w 399"/>
              <a:gd name="T3" fmla="*/ 143507 h 634"/>
              <a:gd name="T4" fmla="*/ 63121 w 399"/>
              <a:gd name="T5" fmla="*/ 148555 h 634"/>
              <a:gd name="T6" fmla="*/ 63121 w 399"/>
              <a:gd name="T7" fmla="*/ 175237 h 634"/>
              <a:gd name="T8" fmla="*/ 68470 w 399"/>
              <a:gd name="T9" fmla="*/ 185694 h 634"/>
              <a:gd name="T10" fmla="*/ 78812 w 399"/>
              <a:gd name="T11" fmla="*/ 175237 h 634"/>
              <a:gd name="T12" fmla="*/ 78812 w 399"/>
              <a:gd name="T13" fmla="*/ 148555 h 634"/>
              <a:gd name="T14" fmla="*/ 68470 w 399"/>
              <a:gd name="T15" fmla="*/ 143507 h 634"/>
              <a:gd name="T16" fmla="*/ 68470 w 399"/>
              <a:gd name="T17" fmla="*/ 85095 h 634"/>
              <a:gd name="T18" fmla="*/ 68470 w 399"/>
              <a:gd name="T19" fmla="*/ 85095 h 634"/>
              <a:gd name="T20" fmla="*/ 26389 w 399"/>
              <a:gd name="T21" fmla="*/ 100960 h 634"/>
              <a:gd name="T22" fmla="*/ 26389 w 399"/>
              <a:gd name="T23" fmla="*/ 58412 h 634"/>
              <a:gd name="T24" fmla="*/ 68470 w 399"/>
              <a:gd name="T25" fmla="*/ 15865 h 634"/>
              <a:gd name="T26" fmla="*/ 110194 w 399"/>
              <a:gd name="T27" fmla="*/ 58412 h 634"/>
              <a:gd name="T28" fmla="*/ 126241 w 399"/>
              <a:gd name="T29" fmla="*/ 58412 h 634"/>
              <a:gd name="T30" fmla="*/ 68470 w 399"/>
              <a:gd name="T31" fmla="*/ 0 h 634"/>
              <a:gd name="T32" fmla="*/ 16048 w 399"/>
              <a:gd name="T33" fmla="*/ 58412 h 634"/>
              <a:gd name="T34" fmla="*/ 16048 w 399"/>
              <a:gd name="T35" fmla="*/ 111416 h 634"/>
              <a:gd name="T36" fmla="*/ 0 w 399"/>
              <a:gd name="T37" fmla="*/ 153964 h 634"/>
              <a:gd name="T38" fmla="*/ 68470 w 399"/>
              <a:gd name="T39" fmla="*/ 228241 h 634"/>
              <a:gd name="T40" fmla="*/ 141932 w 399"/>
              <a:gd name="T41" fmla="*/ 153964 h 634"/>
              <a:gd name="T42" fmla="*/ 68470 w 399"/>
              <a:gd name="T43" fmla="*/ 85095 h 634"/>
              <a:gd name="T44" fmla="*/ 68470 w 399"/>
              <a:gd name="T45" fmla="*/ 212376 h 634"/>
              <a:gd name="T46" fmla="*/ 68470 w 399"/>
              <a:gd name="T47" fmla="*/ 212376 h 634"/>
              <a:gd name="T48" fmla="*/ 16048 w 399"/>
              <a:gd name="T49" fmla="*/ 153964 h 634"/>
              <a:gd name="T50" fmla="*/ 68470 w 399"/>
              <a:gd name="T51" fmla="*/ 100960 h 634"/>
              <a:gd name="T52" fmla="*/ 126241 w 399"/>
              <a:gd name="T53" fmla="*/ 153964 h 634"/>
              <a:gd name="T54" fmla="*/ 68470 w 399"/>
              <a:gd name="T55" fmla="*/ 212376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99" h="634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5946779"/>
            <a:ext cx="495298" cy="510116"/>
          </a:xfrm>
          <a:custGeom>
            <a:avLst/>
            <a:gdLst>
              <a:gd name="T0" fmla="*/ 126584 w 619"/>
              <a:gd name="T1" fmla="*/ 116825 h 634"/>
              <a:gd name="T2" fmla="*/ 126584 w 619"/>
              <a:gd name="T3" fmla="*/ 116825 h 634"/>
              <a:gd name="T4" fmla="*/ 137342 w 619"/>
              <a:gd name="T5" fmla="*/ 68869 h 634"/>
              <a:gd name="T6" fmla="*/ 73870 w 619"/>
              <a:gd name="T7" fmla="*/ 0 h 634"/>
              <a:gd name="T8" fmla="*/ 10399 w 619"/>
              <a:gd name="T9" fmla="*/ 68869 h 634"/>
              <a:gd name="T10" fmla="*/ 26177 w 619"/>
              <a:gd name="T11" fmla="*/ 116825 h 634"/>
              <a:gd name="T12" fmla="*/ 0 w 619"/>
              <a:gd name="T13" fmla="*/ 153964 h 634"/>
              <a:gd name="T14" fmla="*/ 0 w 619"/>
              <a:gd name="T15" fmla="*/ 185694 h 634"/>
              <a:gd name="T16" fmla="*/ 42314 w 619"/>
              <a:gd name="T17" fmla="*/ 228241 h 634"/>
              <a:gd name="T18" fmla="*/ 110806 w 619"/>
              <a:gd name="T19" fmla="*/ 228241 h 634"/>
              <a:gd name="T20" fmla="*/ 153120 w 619"/>
              <a:gd name="T21" fmla="*/ 185694 h 634"/>
              <a:gd name="T22" fmla="*/ 153120 w 619"/>
              <a:gd name="T23" fmla="*/ 153964 h 634"/>
              <a:gd name="T24" fmla="*/ 126584 w 619"/>
              <a:gd name="T25" fmla="*/ 116825 h 634"/>
              <a:gd name="T26" fmla="*/ 26177 w 619"/>
              <a:gd name="T27" fmla="*/ 68869 h 634"/>
              <a:gd name="T28" fmla="*/ 26177 w 619"/>
              <a:gd name="T29" fmla="*/ 68869 h 634"/>
              <a:gd name="T30" fmla="*/ 73870 w 619"/>
              <a:gd name="T31" fmla="*/ 15865 h 634"/>
              <a:gd name="T32" fmla="*/ 126584 w 619"/>
              <a:gd name="T33" fmla="*/ 68869 h 634"/>
              <a:gd name="T34" fmla="*/ 73870 w 619"/>
              <a:gd name="T35" fmla="*/ 127282 h 634"/>
              <a:gd name="T36" fmla="*/ 26177 w 619"/>
              <a:gd name="T37" fmla="*/ 68869 h 634"/>
              <a:gd name="T38" fmla="*/ 137342 w 619"/>
              <a:gd name="T39" fmla="*/ 180646 h 634"/>
              <a:gd name="T40" fmla="*/ 137342 w 619"/>
              <a:gd name="T41" fmla="*/ 180646 h 634"/>
              <a:gd name="T42" fmla="*/ 105427 w 619"/>
              <a:gd name="T43" fmla="*/ 212376 h 634"/>
              <a:gd name="T44" fmla="*/ 47334 w 619"/>
              <a:gd name="T45" fmla="*/ 212376 h 634"/>
              <a:gd name="T46" fmla="*/ 10399 w 619"/>
              <a:gd name="T47" fmla="*/ 180646 h 634"/>
              <a:gd name="T48" fmla="*/ 10399 w 619"/>
              <a:gd name="T49" fmla="*/ 159372 h 634"/>
              <a:gd name="T50" fmla="*/ 36935 w 619"/>
              <a:gd name="T51" fmla="*/ 127282 h 634"/>
              <a:gd name="T52" fmla="*/ 73870 w 619"/>
              <a:gd name="T53" fmla="*/ 143507 h 634"/>
              <a:gd name="T54" fmla="*/ 110806 w 619"/>
              <a:gd name="T55" fmla="*/ 127282 h 634"/>
              <a:gd name="T56" fmla="*/ 137342 w 619"/>
              <a:gd name="T57" fmla="*/ 159372 h 634"/>
              <a:gd name="T58" fmla="*/ 137342 w 619"/>
              <a:gd name="T59" fmla="*/ 180646 h 634"/>
              <a:gd name="T60" fmla="*/ 158140 w 619"/>
              <a:gd name="T61" fmla="*/ 58412 h 634"/>
              <a:gd name="T62" fmla="*/ 158140 w 619"/>
              <a:gd name="T63" fmla="*/ 58412 h 634"/>
              <a:gd name="T64" fmla="*/ 216232 w 619"/>
              <a:gd name="T65" fmla="*/ 58412 h 634"/>
              <a:gd name="T66" fmla="*/ 221611 w 619"/>
              <a:gd name="T67" fmla="*/ 47595 h 634"/>
              <a:gd name="T68" fmla="*/ 216232 w 619"/>
              <a:gd name="T69" fmla="*/ 42547 h 634"/>
              <a:gd name="T70" fmla="*/ 158140 w 619"/>
              <a:gd name="T71" fmla="*/ 42547 h 634"/>
              <a:gd name="T72" fmla="*/ 153120 w 619"/>
              <a:gd name="T73" fmla="*/ 47595 h 634"/>
              <a:gd name="T74" fmla="*/ 158140 w 619"/>
              <a:gd name="T75" fmla="*/ 58412 h 634"/>
              <a:gd name="T76" fmla="*/ 216232 w 619"/>
              <a:gd name="T77" fmla="*/ 169829 h 634"/>
              <a:gd name="T78" fmla="*/ 216232 w 619"/>
              <a:gd name="T79" fmla="*/ 169829 h 634"/>
              <a:gd name="T80" fmla="*/ 174277 w 619"/>
              <a:gd name="T81" fmla="*/ 169829 h 634"/>
              <a:gd name="T82" fmla="*/ 168898 w 619"/>
              <a:gd name="T83" fmla="*/ 175237 h 634"/>
              <a:gd name="T84" fmla="*/ 174277 w 619"/>
              <a:gd name="T85" fmla="*/ 185694 h 634"/>
              <a:gd name="T86" fmla="*/ 216232 w 619"/>
              <a:gd name="T87" fmla="*/ 185694 h 634"/>
              <a:gd name="T88" fmla="*/ 221611 w 619"/>
              <a:gd name="T89" fmla="*/ 175237 h 634"/>
              <a:gd name="T90" fmla="*/ 216232 w 619"/>
              <a:gd name="T91" fmla="*/ 169829 h 634"/>
              <a:gd name="T92" fmla="*/ 216232 w 619"/>
              <a:gd name="T93" fmla="*/ 85095 h 634"/>
              <a:gd name="T94" fmla="*/ 216232 w 619"/>
              <a:gd name="T95" fmla="*/ 85095 h 634"/>
              <a:gd name="T96" fmla="*/ 158140 w 619"/>
              <a:gd name="T97" fmla="*/ 85095 h 634"/>
              <a:gd name="T98" fmla="*/ 153120 w 619"/>
              <a:gd name="T99" fmla="*/ 90143 h 634"/>
              <a:gd name="T100" fmla="*/ 158140 w 619"/>
              <a:gd name="T101" fmla="*/ 100960 h 634"/>
              <a:gd name="T102" fmla="*/ 216232 w 619"/>
              <a:gd name="T103" fmla="*/ 100960 h 634"/>
              <a:gd name="T104" fmla="*/ 221611 w 619"/>
              <a:gd name="T105" fmla="*/ 90143 h 634"/>
              <a:gd name="T106" fmla="*/ 216232 w 619"/>
              <a:gd name="T107" fmla="*/ 85095 h 634"/>
              <a:gd name="T108" fmla="*/ 216232 w 619"/>
              <a:gd name="T109" fmla="*/ 127282 h 634"/>
              <a:gd name="T110" fmla="*/ 216232 w 619"/>
              <a:gd name="T111" fmla="*/ 127282 h 634"/>
              <a:gd name="T112" fmla="*/ 174277 w 619"/>
              <a:gd name="T113" fmla="*/ 127282 h 634"/>
              <a:gd name="T114" fmla="*/ 168898 w 619"/>
              <a:gd name="T115" fmla="*/ 132690 h 634"/>
              <a:gd name="T116" fmla="*/ 174277 w 619"/>
              <a:gd name="T117" fmla="*/ 143507 h 634"/>
              <a:gd name="T118" fmla="*/ 216232 w 619"/>
              <a:gd name="T119" fmla="*/ 143507 h 634"/>
              <a:gd name="T120" fmla="*/ 221611 w 619"/>
              <a:gd name="T121" fmla="*/ 132690 h 634"/>
              <a:gd name="T122" fmla="*/ 216232 w 619"/>
              <a:gd name="T123" fmla="*/ 127282 h 63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19" h="634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96433" y="5946779"/>
            <a:ext cx="345017" cy="510116"/>
          </a:xfrm>
          <a:custGeom>
            <a:avLst/>
            <a:gdLst>
              <a:gd name="T0" fmla="*/ 127887 w 428"/>
              <a:gd name="T1" fmla="*/ 116825 h 634"/>
              <a:gd name="T2" fmla="*/ 127887 w 428"/>
              <a:gd name="T3" fmla="*/ 116825 h 634"/>
              <a:gd name="T4" fmla="*/ 143783 w 428"/>
              <a:gd name="T5" fmla="*/ 68869 h 634"/>
              <a:gd name="T6" fmla="*/ 79839 w 428"/>
              <a:gd name="T7" fmla="*/ 0 h 634"/>
              <a:gd name="T8" fmla="*/ 16257 w 428"/>
              <a:gd name="T9" fmla="*/ 68869 h 634"/>
              <a:gd name="T10" fmla="*/ 26734 w 428"/>
              <a:gd name="T11" fmla="*/ 116825 h 634"/>
              <a:gd name="T12" fmla="*/ 0 w 428"/>
              <a:gd name="T13" fmla="*/ 153964 h 634"/>
              <a:gd name="T14" fmla="*/ 0 w 428"/>
              <a:gd name="T15" fmla="*/ 185694 h 634"/>
              <a:gd name="T16" fmla="*/ 42629 w 428"/>
              <a:gd name="T17" fmla="*/ 228241 h 634"/>
              <a:gd name="T18" fmla="*/ 111631 w 428"/>
              <a:gd name="T19" fmla="*/ 228241 h 634"/>
              <a:gd name="T20" fmla="*/ 154260 w 428"/>
              <a:gd name="T21" fmla="*/ 185694 h 634"/>
              <a:gd name="T22" fmla="*/ 154260 w 428"/>
              <a:gd name="T23" fmla="*/ 153964 h 634"/>
              <a:gd name="T24" fmla="*/ 127887 w 428"/>
              <a:gd name="T25" fmla="*/ 116825 h 634"/>
              <a:gd name="T26" fmla="*/ 26734 w 428"/>
              <a:gd name="T27" fmla="*/ 68869 h 634"/>
              <a:gd name="T28" fmla="*/ 26734 w 428"/>
              <a:gd name="T29" fmla="*/ 68869 h 634"/>
              <a:gd name="T30" fmla="*/ 79839 w 428"/>
              <a:gd name="T31" fmla="*/ 15865 h 634"/>
              <a:gd name="T32" fmla="*/ 127887 w 428"/>
              <a:gd name="T33" fmla="*/ 68869 h 634"/>
              <a:gd name="T34" fmla="*/ 79839 w 428"/>
              <a:gd name="T35" fmla="*/ 127282 h 634"/>
              <a:gd name="T36" fmla="*/ 26734 w 428"/>
              <a:gd name="T37" fmla="*/ 68869 h 634"/>
              <a:gd name="T38" fmla="*/ 143783 w 428"/>
              <a:gd name="T39" fmla="*/ 180646 h 634"/>
              <a:gd name="T40" fmla="*/ 143783 w 428"/>
              <a:gd name="T41" fmla="*/ 180646 h 634"/>
              <a:gd name="T42" fmla="*/ 106573 w 428"/>
              <a:gd name="T43" fmla="*/ 212376 h 634"/>
              <a:gd name="T44" fmla="*/ 48048 w 428"/>
              <a:gd name="T45" fmla="*/ 212376 h 634"/>
              <a:gd name="T46" fmla="*/ 16257 w 428"/>
              <a:gd name="T47" fmla="*/ 180646 h 634"/>
              <a:gd name="T48" fmla="*/ 16257 w 428"/>
              <a:gd name="T49" fmla="*/ 159372 h 634"/>
              <a:gd name="T50" fmla="*/ 42629 w 428"/>
              <a:gd name="T51" fmla="*/ 127282 h 634"/>
              <a:gd name="T52" fmla="*/ 79839 w 428"/>
              <a:gd name="T53" fmla="*/ 143507 h 634"/>
              <a:gd name="T54" fmla="*/ 117411 w 428"/>
              <a:gd name="T55" fmla="*/ 127282 h 634"/>
              <a:gd name="T56" fmla="*/ 143783 w 428"/>
              <a:gd name="T57" fmla="*/ 159372 h 634"/>
              <a:gd name="T58" fmla="*/ 143783 w 428"/>
              <a:gd name="T59" fmla="*/ 180646 h 63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28" h="634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90501" y="5931960"/>
            <a:ext cx="520700" cy="520700"/>
          </a:xfrm>
          <a:custGeom>
            <a:avLst/>
            <a:gdLst>
              <a:gd name="T0" fmla="*/ 227601 w 649"/>
              <a:gd name="T1" fmla="*/ 10786 h 649"/>
              <a:gd name="T2" fmla="*/ 227601 w 649"/>
              <a:gd name="T3" fmla="*/ 10786 h 649"/>
              <a:gd name="T4" fmla="*/ 190566 w 649"/>
              <a:gd name="T5" fmla="*/ 10786 h 649"/>
              <a:gd name="T6" fmla="*/ 148138 w 649"/>
              <a:gd name="T7" fmla="*/ 58606 h 649"/>
              <a:gd name="T8" fmla="*/ 63642 w 649"/>
              <a:gd name="T9" fmla="*/ 26606 h 649"/>
              <a:gd name="T10" fmla="*/ 37035 w 649"/>
              <a:gd name="T11" fmla="*/ 32000 h 649"/>
              <a:gd name="T12" fmla="*/ 37035 w 649"/>
              <a:gd name="T13" fmla="*/ 63640 h 649"/>
              <a:gd name="T14" fmla="*/ 95283 w 649"/>
              <a:gd name="T15" fmla="*/ 111459 h 649"/>
              <a:gd name="T16" fmla="*/ 58249 w 649"/>
              <a:gd name="T17" fmla="*/ 148492 h 649"/>
              <a:gd name="T18" fmla="*/ 21214 w 649"/>
              <a:gd name="T19" fmla="*/ 137706 h 649"/>
              <a:gd name="T20" fmla="*/ 10427 w 649"/>
              <a:gd name="T21" fmla="*/ 143099 h 649"/>
              <a:gd name="T22" fmla="*/ 5393 w 649"/>
              <a:gd name="T23" fmla="*/ 158919 h 649"/>
              <a:gd name="T24" fmla="*/ 47462 w 649"/>
              <a:gd name="T25" fmla="*/ 190559 h 649"/>
              <a:gd name="T26" fmla="*/ 79463 w 649"/>
              <a:gd name="T27" fmla="*/ 227952 h 649"/>
              <a:gd name="T28" fmla="*/ 95283 w 649"/>
              <a:gd name="T29" fmla="*/ 222559 h 649"/>
              <a:gd name="T30" fmla="*/ 95283 w 649"/>
              <a:gd name="T31" fmla="*/ 211772 h 649"/>
              <a:gd name="T32" fmla="*/ 89890 w 649"/>
              <a:gd name="T33" fmla="*/ 180132 h 649"/>
              <a:gd name="T34" fmla="*/ 126924 w 649"/>
              <a:gd name="T35" fmla="*/ 143099 h 649"/>
              <a:gd name="T36" fmla="*/ 174746 w 649"/>
              <a:gd name="T37" fmla="*/ 201345 h 649"/>
              <a:gd name="T38" fmla="*/ 206387 w 649"/>
              <a:gd name="T39" fmla="*/ 201345 h 649"/>
              <a:gd name="T40" fmla="*/ 211780 w 649"/>
              <a:gd name="T41" fmla="*/ 174739 h 649"/>
              <a:gd name="T42" fmla="*/ 179780 w 649"/>
              <a:gd name="T43" fmla="*/ 90246 h 649"/>
              <a:gd name="T44" fmla="*/ 222208 w 649"/>
              <a:gd name="T45" fmla="*/ 42426 h 649"/>
              <a:gd name="T46" fmla="*/ 227601 w 649"/>
              <a:gd name="T47" fmla="*/ 10786 h 649"/>
              <a:gd name="T48" fmla="*/ 216814 w 649"/>
              <a:gd name="T49" fmla="*/ 37393 h 649"/>
              <a:gd name="T50" fmla="*/ 216814 w 649"/>
              <a:gd name="T51" fmla="*/ 37393 h 649"/>
              <a:gd name="T52" fmla="*/ 163959 w 649"/>
              <a:gd name="T53" fmla="*/ 90246 h 649"/>
              <a:gd name="T54" fmla="*/ 195960 w 649"/>
              <a:gd name="T55" fmla="*/ 174739 h 649"/>
              <a:gd name="T56" fmla="*/ 195960 w 649"/>
              <a:gd name="T57" fmla="*/ 190559 h 649"/>
              <a:gd name="T58" fmla="*/ 179780 w 649"/>
              <a:gd name="T59" fmla="*/ 190559 h 649"/>
              <a:gd name="T60" fmla="*/ 132318 w 649"/>
              <a:gd name="T61" fmla="*/ 121886 h 649"/>
              <a:gd name="T62" fmla="*/ 74069 w 649"/>
              <a:gd name="T63" fmla="*/ 174739 h 649"/>
              <a:gd name="T64" fmla="*/ 84856 w 649"/>
              <a:gd name="T65" fmla="*/ 211772 h 649"/>
              <a:gd name="T66" fmla="*/ 58249 w 649"/>
              <a:gd name="T67" fmla="*/ 180132 h 649"/>
              <a:gd name="T68" fmla="*/ 21214 w 649"/>
              <a:gd name="T69" fmla="*/ 153526 h 649"/>
              <a:gd name="T70" fmla="*/ 58249 w 649"/>
              <a:gd name="T71" fmla="*/ 164312 h 649"/>
              <a:gd name="T72" fmla="*/ 116497 w 649"/>
              <a:gd name="T73" fmla="*/ 106066 h 649"/>
              <a:gd name="T74" fmla="*/ 47462 w 649"/>
              <a:gd name="T75" fmla="*/ 52853 h 649"/>
              <a:gd name="T76" fmla="*/ 47462 w 649"/>
              <a:gd name="T77" fmla="*/ 42426 h 649"/>
              <a:gd name="T78" fmla="*/ 63642 w 649"/>
              <a:gd name="T79" fmla="*/ 42426 h 649"/>
              <a:gd name="T80" fmla="*/ 148138 w 649"/>
              <a:gd name="T81" fmla="*/ 74066 h 649"/>
              <a:gd name="T82" fmla="*/ 200994 w 649"/>
              <a:gd name="T83" fmla="*/ 21213 h 649"/>
              <a:gd name="T84" fmla="*/ 216814 w 649"/>
              <a:gd name="T85" fmla="*/ 21213 h 649"/>
              <a:gd name="T86" fmla="*/ 216814 w 649"/>
              <a:gd name="T87" fmla="*/ 37393 h 64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49" h="649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86169" y="5957361"/>
            <a:ext cx="510117" cy="495299"/>
          </a:xfrm>
          <a:custGeom>
            <a:avLst/>
            <a:gdLst>
              <a:gd name="T0" fmla="*/ 217433 w 634"/>
              <a:gd name="T1" fmla="*/ 26535 h 619"/>
              <a:gd name="T2" fmla="*/ 217433 w 634"/>
              <a:gd name="T3" fmla="*/ 26535 h 619"/>
              <a:gd name="T4" fmla="*/ 196519 w 634"/>
              <a:gd name="T5" fmla="*/ 5379 h 619"/>
              <a:gd name="T6" fmla="*/ 175244 w 634"/>
              <a:gd name="T7" fmla="*/ 5379 h 619"/>
              <a:gd name="T8" fmla="*/ 148561 w 634"/>
              <a:gd name="T9" fmla="*/ 47691 h 619"/>
              <a:gd name="T10" fmla="*/ 148561 w 634"/>
              <a:gd name="T11" fmla="*/ 68489 h 619"/>
              <a:gd name="T12" fmla="*/ 159018 w 634"/>
              <a:gd name="T13" fmla="*/ 79247 h 619"/>
              <a:gd name="T14" fmla="*/ 127287 w 634"/>
              <a:gd name="T15" fmla="*/ 116180 h 619"/>
              <a:gd name="T16" fmla="*/ 84738 w 634"/>
              <a:gd name="T17" fmla="*/ 153114 h 619"/>
              <a:gd name="T18" fmla="*/ 68872 w 634"/>
              <a:gd name="T19" fmla="*/ 142357 h 619"/>
              <a:gd name="T20" fmla="*/ 47597 w 634"/>
              <a:gd name="T21" fmla="*/ 142357 h 619"/>
              <a:gd name="T22" fmla="*/ 10457 w 634"/>
              <a:gd name="T23" fmla="*/ 174271 h 619"/>
              <a:gd name="T24" fmla="*/ 10457 w 634"/>
              <a:gd name="T25" fmla="*/ 190048 h 619"/>
              <a:gd name="T26" fmla="*/ 31731 w 634"/>
              <a:gd name="T27" fmla="*/ 211205 h 619"/>
              <a:gd name="T28" fmla="*/ 68872 w 634"/>
              <a:gd name="T29" fmla="*/ 211205 h 619"/>
              <a:gd name="T30" fmla="*/ 153970 w 634"/>
              <a:gd name="T31" fmla="*/ 147736 h 619"/>
              <a:gd name="T32" fmla="*/ 217433 w 634"/>
              <a:gd name="T33" fmla="*/ 68489 h 619"/>
              <a:gd name="T34" fmla="*/ 217433 w 634"/>
              <a:gd name="T35" fmla="*/ 26535 h 619"/>
              <a:gd name="T36" fmla="*/ 206976 w 634"/>
              <a:gd name="T37" fmla="*/ 58090 h 619"/>
              <a:gd name="T38" fmla="*/ 206976 w 634"/>
              <a:gd name="T39" fmla="*/ 58090 h 619"/>
              <a:gd name="T40" fmla="*/ 148561 w 634"/>
              <a:gd name="T41" fmla="*/ 137337 h 619"/>
              <a:gd name="T42" fmla="*/ 58415 w 634"/>
              <a:gd name="T43" fmla="*/ 200447 h 619"/>
              <a:gd name="T44" fmla="*/ 37140 w 634"/>
              <a:gd name="T45" fmla="*/ 200447 h 619"/>
              <a:gd name="T46" fmla="*/ 26323 w 634"/>
              <a:gd name="T47" fmla="*/ 190048 h 619"/>
              <a:gd name="T48" fmla="*/ 26323 w 634"/>
              <a:gd name="T49" fmla="*/ 174271 h 619"/>
              <a:gd name="T50" fmla="*/ 53006 w 634"/>
              <a:gd name="T51" fmla="*/ 158493 h 619"/>
              <a:gd name="T52" fmla="*/ 63824 w 634"/>
              <a:gd name="T53" fmla="*/ 158493 h 619"/>
              <a:gd name="T54" fmla="*/ 79689 w 634"/>
              <a:gd name="T55" fmla="*/ 174271 h 619"/>
              <a:gd name="T56" fmla="*/ 180293 w 634"/>
              <a:gd name="T57" fmla="*/ 79247 h 619"/>
              <a:gd name="T58" fmla="*/ 159018 w 634"/>
              <a:gd name="T59" fmla="*/ 63110 h 619"/>
              <a:gd name="T60" fmla="*/ 159018 w 634"/>
              <a:gd name="T61" fmla="*/ 47691 h 619"/>
              <a:gd name="T62" fmla="*/ 180293 w 634"/>
              <a:gd name="T63" fmla="*/ 21156 h 619"/>
              <a:gd name="T64" fmla="*/ 196519 w 634"/>
              <a:gd name="T65" fmla="*/ 21156 h 619"/>
              <a:gd name="T66" fmla="*/ 206976 w 634"/>
              <a:gd name="T67" fmla="*/ 36934 h 619"/>
              <a:gd name="T68" fmla="*/ 206976 w 634"/>
              <a:gd name="T69" fmla="*/ 58090 h 61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34" h="619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5957361"/>
            <a:ext cx="510115" cy="474134"/>
          </a:xfrm>
          <a:custGeom>
            <a:avLst/>
            <a:gdLst>
              <a:gd name="T0" fmla="*/ 212384 w 634"/>
              <a:gd name="T1" fmla="*/ 0 h 590"/>
              <a:gd name="T2" fmla="*/ 212384 w 634"/>
              <a:gd name="T3" fmla="*/ 0 h 590"/>
              <a:gd name="T4" fmla="*/ 148560 w 634"/>
              <a:gd name="T5" fmla="*/ 42135 h 590"/>
              <a:gd name="T6" fmla="*/ 58415 w 634"/>
              <a:gd name="T7" fmla="*/ 42135 h 590"/>
              <a:gd name="T8" fmla="*/ 0 w 634"/>
              <a:gd name="T9" fmla="*/ 95435 h 590"/>
              <a:gd name="T10" fmla="*/ 42549 w 634"/>
              <a:gd name="T11" fmla="*/ 142972 h 590"/>
              <a:gd name="T12" fmla="*/ 42549 w 634"/>
              <a:gd name="T13" fmla="*/ 201313 h 590"/>
              <a:gd name="T14" fmla="*/ 58415 w 634"/>
              <a:gd name="T15" fmla="*/ 212117 h 590"/>
              <a:gd name="T16" fmla="*/ 79689 w 634"/>
              <a:gd name="T17" fmla="*/ 212117 h 590"/>
              <a:gd name="T18" fmla="*/ 95555 w 634"/>
              <a:gd name="T19" fmla="*/ 201313 h 590"/>
              <a:gd name="T20" fmla="*/ 95555 w 634"/>
              <a:gd name="T21" fmla="*/ 142972 h 590"/>
              <a:gd name="T22" fmla="*/ 148560 w 634"/>
              <a:gd name="T23" fmla="*/ 142972 h 590"/>
              <a:gd name="T24" fmla="*/ 212384 w 634"/>
              <a:gd name="T25" fmla="*/ 185467 h 590"/>
              <a:gd name="T26" fmla="*/ 228249 w 634"/>
              <a:gd name="T27" fmla="*/ 169621 h 590"/>
              <a:gd name="T28" fmla="*/ 228249 w 634"/>
              <a:gd name="T29" fmla="*/ 15846 h 590"/>
              <a:gd name="T30" fmla="*/ 212384 w 634"/>
              <a:gd name="T31" fmla="*/ 0 h 590"/>
              <a:gd name="T32" fmla="*/ 79689 w 634"/>
              <a:gd name="T33" fmla="*/ 190869 h 590"/>
              <a:gd name="T34" fmla="*/ 79689 w 634"/>
              <a:gd name="T35" fmla="*/ 190869 h 590"/>
              <a:gd name="T36" fmla="*/ 74641 w 634"/>
              <a:gd name="T37" fmla="*/ 201313 h 590"/>
              <a:gd name="T38" fmla="*/ 63823 w 634"/>
              <a:gd name="T39" fmla="*/ 201313 h 590"/>
              <a:gd name="T40" fmla="*/ 58415 w 634"/>
              <a:gd name="T41" fmla="*/ 190869 h 590"/>
              <a:gd name="T42" fmla="*/ 58415 w 634"/>
              <a:gd name="T43" fmla="*/ 142972 h 590"/>
              <a:gd name="T44" fmla="*/ 79689 w 634"/>
              <a:gd name="T45" fmla="*/ 142972 h 590"/>
              <a:gd name="T46" fmla="*/ 79689 w 634"/>
              <a:gd name="T47" fmla="*/ 190869 h 590"/>
              <a:gd name="T48" fmla="*/ 116829 w 634"/>
              <a:gd name="T49" fmla="*/ 127126 h 590"/>
              <a:gd name="T50" fmla="*/ 116829 w 634"/>
              <a:gd name="T51" fmla="*/ 127126 h 590"/>
              <a:gd name="T52" fmla="*/ 58415 w 634"/>
              <a:gd name="T53" fmla="*/ 127126 h 590"/>
              <a:gd name="T54" fmla="*/ 15866 w 634"/>
              <a:gd name="T55" fmla="*/ 95435 h 590"/>
              <a:gd name="T56" fmla="*/ 58415 w 634"/>
              <a:gd name="T57" fmla="*/ 58341 h 590"/>
              <a:gd name="T58" fmla="*/ 116829 w 634"/>
              <a:gd name="T59" fmla="*/ 58341 h 590"/>
              <a:gd name="T60" fmla="*/ 116829 w 634"/>
              <a:gd name="T61" fmla="*/ 127126 h 590"/>
              <a:gd name="T62" fmla="*/ 148560 w 634"/>
              <a:gd name="T63" fmla="*/ 127126 h 590"/>
              <a:gd name="T64" fmla="*/ 148560 w 634"/>
              <a:gd name="T65" fmla="*/ 127126 h 590"/>
              <a:gd name="T66" fmla="*/ 127647 w 634"/>
              <a:gd name="T67" fmla="*/ 127126 h 590"/>
              <a:gd name="T68" fmla="*/ 127647 w 634"/>
              <a:gd name="T69" fmla="*/ 58341 h 590"/>
              <a:gd name="T70" fmla="*/ 148560 w 634"/>
              <a:gd name="T71" fmla="*/ 58341 h 590"/>
              <a:gd name="T72" fmla="*/ 148560 w 634"/>
              <a:gd name="T73" fmla="*/ 127126 h 590"/>
              <a:gd name="T74" fmla="*/ 212384 w 634"/>
              <a:gd name="T75" fmla="*/ 169621 h 590"/>
              <a:gd name="T76" fmla="*/ 212384 w 634"/>
              <a:gd name="T77" fmla="*/ 169621 h 590"/>
              <a:gd name="T78" fmla="*/ 164787 w 634"/>
              <a:gd name="T79" fmla="*/ 137930 h 590"/>
              <a:gd name="T80" fmla="*/ 164787 w 634"/>
              <a:gd name="T81" fmla="*/ 52939 h 590"/>
              <a:gd name="T82" fmla="*/ 212384 w 634"/>
              <a:gd name="T83" fmla="*/ 15846 h 590"/>
              <a:gd name="T84" fmla="*/ 212384 w 634"/>
              <a:gd name="T85" fmla="*/ 169621 h 5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34" h="59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7502" y="5946779"/>
            <a:ext cx="389466" cy="510116"/>
          </a:xfrm>
          <a:custGeom>
            <a:avLst/>
            <a:gdLst>
              <a:gd name="T0" fmla="*/ 26163 w 487"/>
              <a:gd name="T1" fmla="*/ 138099 h 634"/>
              <a:gd name="T2" fmla="*/ 26163 w 487"/>
              <a:gd name="T3" fmla="*/ 138099 h 634"/>
              <a:gd name="T4" fmla="*/ 26163 w 487"/>
              <a:gd name="T5" fmla="*/ 132690 h 634"/>
              <a:gd name="T6" fmla="*/ 10394 w 487"/>
              <a:gd name="T7" fmla="*/ 132690 h 634"/>
              <a:gd name="T8" fmla="*/ 15770 w 487"/>
              <a:gd name="T9" fmla="*/ 148555 h 634"/>
              <a:gd name="T10" fmla="*/ 26163 w 487"/>
              <a:gd name="T11" fmla="*/ 138099 h 634"/>
              <a:gd name="T12" fmla="*/ 163431 w 487"/>
              <a:gd name="T13" fmla="*/ 21274 h 634"/>
              <a:gd name="T14" fmla="*/ 163431 w 487"/>
              <a:gd name="T15" fmla="*/ 21274 h 634"/>
              <a:gd name="T16" fmla="*/ 0 w 487"/>
              <a:gd name="T17" fmla="*/ 180646 h 634"/>
              <a:gd name="T18" fmla="*/ 10394 w 487"/>
              <a:gd name="T19" fmla="*/ 191103 h 634"/>
              <a:gd name="T20" fmla="*/ 174183 w 487"/>
              <a:gd name="T21" fmla="*/ 32091 h 634"/>
              <a:gd name="T22" fmla="*/ 163431 w 487"/>
              <a:gd name="T23" fmla="*/ 21274 h 634"/>
              <a:gd name="T24" fmla="*/ 52685 w 487"/>
              <a:gd name="T25" fmla="*/ 47595 h 634"/>
              <a:gd name="T26" fmla="*/ 52685 w 487"/>
              <a:gd name="T27" fmla="*/ 47595 h 634"/>
              <a:gd name="T28" fmla="*/ 89600 w 487"/>
              <a:gd name="T29" fmla="*/ 15865 h 634"/>
              <a:gd name="T30" fmla="*/ 121498 w 487"/>
              <a:gd name="T31" fmla="*/ 37139 h 634"/>
              <a:gd name="T32" fmla="*/ 131891 w 487"/>
              <a:gd name="T33" fmla="*/ 26682 h 634"/>
              <a:gd name="T34" fmla="*/ 89600 w 487"/>
              <a:gd name="T35" fmla="*/ 0 h 634"/>
              <a:gd name="T36" fmla="*/ 42291 w 487"/>
              <a:gd name="T37" fmla="*/ 47595 h 634"/>
              <a:gd name="T38" fmla="*/ 42291 w 487"/>
              <a:gd name="T39" fmla="*/ 122234 h 634"/>
              <a:gd name="T40" fmla="*/ 52685 w 487"/>
              <a:gd name="T41" fmla="*/ 106368 h 634"/>
              <a:gd name="T42" fmla="*/ 52685 w 487"/>
              <a:gd name="T43" fmla="*/ 47595 h 634"/>
              <a:gd name="T44" fmla="*/ 89600 w 487"/>
              <a:gd name="T45" fmla="*/ 153964 h 634"/>
              <a:gd name="T46" fmla="*/ 89600 w 487"/>
              <a:gd name="T47" fmla="*/ 153964 h 634"/>
              <a:gd name="T48" fmla="*/ 73830 w 487"/>
              <a:gd name="T49" fmla="*/ 148555 h 634"/>
              <a:gd name="T50" fmla="*/ 63078 w 487"/>
              <a:gd name="T51" fmla="*/ 159372 h 634"/>
              <a:gd name="T52" fmla="*/ 89600 w 487"/>
              <a:gd name="T53" fmla="*/ 169829 h 634"/>
              <a:gd name="T54" fmla="*/ 136909 w 487"/>
              <a:gd name="T55" fmla="*/ 122234 h 634"/>
              <a:gd name="T56" fmla="*/ 136909 w 487"/>
              <a:gd name="T57" fmla="*/ 85095 h 634"/>
              <a:gd name="T58" fmla="*/ 126515 w 487"/>
              <a:gd name="T59" fmla="*/ 100960 h 634"/>
              <a:gd name="T60" fmla="*/ 126515 w 487"/>
              <a:gd name="T61" fmla="*/ 122234 h 634"/>
              <a:gd name="T62" fmla="*/ 89600 w 487"/>
              <a:gd name="T63" fmla="*/ 153964 h 634"/>
              <a:gd name="T64" fmla="*/ 89600 w 487"/>
              <a:gd name="T65" fmla="*/ 185694 h 634"/>
              <a:gd name="T66" fmla="*/ 89600 w 487"/>
              <a:gd name="T67" fmla="*/ 185694 h 634"/>
              <a:gd name="T68" fmla="*/ 52685 w 487"/>
              <a:gd name="T69" fmla="*/ 169829 h 634"/>
              <a:gd name="T70" fmla="*/ 42291 w 487"/>
              <a:gd name="T71" fmla="*/ 180646 h 634"/>
              <a:gd name="T72" fmla="*/ 84224 w 487"/>
              <a:gd name="T73" fmla="*/ 196511 h 634"/>
              <a:gd name="T74" fmla="*/ 84224 w 487"/>
              <a:gd name="T75" fmla="*/ 212376 h 634"/>
              <a:gd name="T76" fmla="*/ 73830 w 487"/>
              <a:gd name="T77" fmla="*/ 212376 h 634"/>
              <a:gd name="T78" fmla="*/ 68454 w 487"/>
              <a:gd name="T79" fmla="*/ 217785 h 634"/>
              <a:gd name="T80" fmla="*/ 73830 w 487"/>
              <a:gd name="T81" fmla="*/ 228241 h 634"/>
              <a:gd name="T82" fmla="*/ 105370 w 487"/>
              <a:gd name="T83" fmla="*/ 228241 h 634"/>
              <a:gd name="T84" fmla="*/ 110746 w 487"/>
              <a:gd name="T85" fmla="*/ 217785 h 634"/>
              <a:gd name="T86" fmla="*/ 105370 w 487"/>
              <a:gd name="T87" fmla="*/ 212376 h 634"/>
              <a:gd name="T88" fmla="*/ 94976 w 487"/>
              <a:gd name="T89" fmla="*/ 212376 h 634"/>
              <a:gd name="T90" fmla="*/ 94976 w 487"/>
              <a:gd name="T91" fmla="*/ 196511 h 634"/>
              <a:gd name="T92" fmla="*/ 168807 w 487"/>
              <a:gd name="T93" fmla="*/ 132690 h 634"/>
              <a:gd name="T94" fmla="*/ 153037 w 487"/>
              <a:gd name="T95" fmla="*/ 132690 h 634"/>
              <a:gd name="T96" fmla="*/ 89600 w 487"/>
              <a:gd name="T97" fmla="*/ 185694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487" h="634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96451" y="5946779"/>
            <a:ext cx="353483" cy="510116"/>
          </a:xfrm>
          <a:custGeom>
            <a:avLst/>
            <a:gdLst>
              <a:gd name="T0" fmla="*/ 158057 w 443"/>
              <a:gd name="T1" fmla="*/ 132690 h 634"/>
              <a:gd name="T2" fmla="*/ 158057 w 443"/>
              <a:gd name="T3" fmla="*/ 132690 h 634"/>
              <a:gd name="T4" fmla="*/ 142323 w 443"/>
              <a:gd name="T5" fmla="*/ 132690 h 634"/>
              <a:gd name="T6" fmla="*/ 79029 w 443"/>
              <a:gd name="T7" fmla="*/ 185694 h 634"/>
              <a:gd name="T8" fmla="*/ 15734 w 443"/>
              <a:gd name="T9" fmla="*/ 132690 h 634"/>
              <a:gd name="T10" fmla="*/ 0 w 443"/>
              <a:gd name="T11" fmla="*/ 132690 h 634"/>
              <a:gd name="T12" fmla="*/ 73665 w 443"/>
              <a:gd name="T13" fmla="*/ 196511 h 634"/>
              <a:gd name="T14" fmla="*/ 73665 w 443"/>
              <a:gd name="T15" fmla="*/ 212376 h 634"/>
              <a:gd name="T16" fmla="*/ 63294 w 443"/>
              <a:gd name="T17" fmla="*/ 212376 h 634"/>
              <a:gd name="T18" fmla="*/ 57931 w 443"/>
              <a:gd name="T19" fmla="*/ 217785 h 634"/>
              <a:gd name="T20" fmla="*/ 63294 w 443"/>
              <a:gd name="T21" fmla="*/ 228241 h 634"/>
              <a:gd name="T22" fmla="*/ 94763 w 443"/>
              <a:gd name="T23" fmla="*/ 228241 h 634"/>
              <a:gd name="T24" fmla="*/ 100127 w 443"/>
              <a:gd name="T25" fmla="*/ 217785 h 634"/>
              <a:gd name="T26" fmla="*/ 94763 w 443"/>
              <a:gd name="T27" fmla="*/ 212376 h 634"/>
              <a:gd name="T28" fmla="*/ 84393 w 443"/>
              <a:gd name="T29" fmla="*/ 212376 h 634"/>
              <a:gd name="T30" fmla="*/ 84393 w 443"/>
              <a:gd name="T31" fmla="*/ 196511 h 634"/>
              <a:gd name="T32" fmla="*/ 158057 w 443"/>
              <a:gd name="T33" fmla="*/ 132690 h 634"/>
              <a:gd name="T34" fmla="*/ 79029 w 443"/>
              <a:gd name="T35" fmla="*/ 169829 h 634"/>
              <a:gd name="T36" fmla="*/ 79029 w 443"/>
              <a:gd name="T37" fmla="*/ 169829 h 634"/>
              <a:gd name="T38" fmla="*/ 126231 w 443"/>
              <a:gd name="T39" fmla="*/ 122234 h 634"/>
              <a:gd name="T40" fmla="*/ 126231 w 443"/>
              <a:gd name="T41" fmla="*/ 47595 h 634"/>
              <a:gd name="T42" fmla="*/ 79029 w 443"/>
              <a:gd name="T43" fmla="*/ 0 h 634"/>
              <a:gd name="T44" fmla="*/ 31826 w 443"/>
              <a:gd name="T45" fmla="*/ 47595 h 634"/>
              <a:gd name="T46" fmla="*/ 31826 w 443"/>
              <a:gd name="T47" fmla="*/ 122234 h 634"/>
              <a:gd name="T48" fmla="*/ 79029 w 443"/>
              <a:gd name="T49" fmla="*/ 169829 h 634"/>
              <a:gd name="T50" fmla="*/ 42196 w 443"/>
              <a:gd name="T51" fmla="*/ 47595 h 634"/>
              <a:gd name="T52" fmla="*/ 42196 w 443"/>
              <a:gd name="T53" fmla="*/ 47595 h 634"/>
              <a:gd name="T54" fmla="*/ 79029 w 443"/>
              <a:gd name="T55" fmla="*/ 15865 h 634"/>
              <a:gd name="T56" fmla="*/ 115861 w 443"/>
              <a:gd name="T57" fmla="*/ 47595 h 634"/>
              <a:gd name="T58" fmla="*/ 115861 w 443"/>
              <a:gd name="T59" fmla="*/ 122234 h 634"/>
              <a:gd name="T60" fmla="*/ 79029 w 443"/>
              <a:gd name="T61" fmla="*/ 153964 h 634"/>
              <a:gd name="T62" fmla="*/ 42196 w 443"/>
              <a:gd name="T63" fmla="*/ 122234 h 634"/>
              <a:gd name="T64" fmla="*/ 42196 w 443"/>
              <a:gd name="T65" fmla="*/ 47595 h 63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43" h="634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03186" y="5117042"/>
            <a:ext cx="510115" cy="510116"/>
          </a:xfrm>
          <a:custGeom>
            <a:avLst/>
            <a:gdLst>
              <a:gd name="T0" fmla="*/ 217432 w 634"/>
              <a:gd name="T1" fmla="*/ 5056 h 633"/>
              <a:gd name="T2" fmla="*/ 217432 w 634"/>
              <a:gd name="T3" fmla="*/ 5056 h 633"/>
              <a:gd name="T4" fmla="*/ 0 w 634"/>
              <a:gd name="T5" fmla="*/ 111592 h 633"/>
              <a:gd name="T6" fmla="*/ 68871 w 634"/>
              <a:gd name="T7" fmla="*/ 154207 h 633"/>
              <a:gd name="T8" fmla="*/ 111420 w 634"/>
              <a:gd name="T9" fmla="*/ 228241 h 633"/>
              <a:gd name="T10" fmla="*/ 222841 w 634"/>
              <a:gd name="T11" fmla="*/ 10473 h 633"/>
              <a:gd name="T12" fmla="*/ 217432 w 634"/>
              <a:gd name="T13" fmla="*/ 5056 h 633"/>
              <a:gd name="T14" fmla="*/ 26683 w 634"/>
              <a:gd name="T15" fmla="*/ 111592 h 633"/>
              <a:gd name="T16" fmla="*/ 26683 w 634"/>
              <a:gd name="T17" fmla="*/ 111592 h 633"/>
              <a:gd name="T18" fmla="*/ 191109 w 634"/>
              <a:gd name="T19" fmla="*/ 31780 h 633"/>
              <a:gd name="T20" fmla="*/ 74280 w 634"/>
              <a:gd name="T21" fmla="*/ 137956 h 633"/>
              <a:gd name="T22" fmla="*/ 26683 w 634"/>
              <a:gd name="T23" fmla="*/ 111592 h 633"/>
              <a:gd name="T24" fmla="*/ 111420 w 634"/>
              <a:gd name="T25" fmla="*/ 201878 h 633"/>
              <a:gd name="T26" fmla="*/ 111420 w 634"/>
              <a:gd name="T27" fmla="*/ 201878 h 633"/>
              <a:gd name="T28" fmla="*/ 85098 w 634"/>
              <a:gd name="T29" fmla="*/ 143373 h 633"/>
              <a:gd name="T30" fmla="*/ 196518 w 634"/>
              <a:gd name="T31" fmla="*/ 36836 h 633"/>
              <a:gd name="T32" fmla="*/ 111420 w 634"/>
              <a:gd name="T33" fmla="*/ 201878 h 6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33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5127626"/>
            <a:ext cx="510115" cy="497417"/>
          </a:xfrm>
          <a:custGeom>
            <a:avLst/>
            <a:gdLst>
              <a:gd name="T0" fmla="*/ 116829 w 634"/>
              <a:gd name="T1" fmla="*/ 0 h 619"/>
              <a:gd name="T2" fmla="*/ 116829 w 634"/>
              <a:gd name="T3" fmla="*/ 0 h 619"/>
              <a:gd name="T4" fmla="*/ 0 w 634"/>
              <a:gd name="T5" fmla="*/ 63740 h 619"/>
              <a:gd name="T6" fmla="*/ 0 w 634"/>
              <a:gd name="T7" fmla="*/ 196263 h 619"/>
              <a:gd name="T8" fmla="*/ 32092 w 634"/>
              <a:gd name="T9" fmla="*/ 222551 h 619"/>
              <a:gd name="T10" fmla="*/ 201927 w 634"/>
              <a:gd name="T11" fmla="*/ 222551 h 619"/>
              <a:gd name="T12" fmla="*/ 228249 w 634"/>
              <a:gd name="T13" fmla="*/ 196263 h 619"/>
              <a:gd name="T14" fmla="*/ 228249 w 634"/>
              <a:gd name="T15" fmla="*/ 63740 h 619"/>
              <a:gd name="T16" fmla="*/ 116829 w 634"/>
              <a:gd name="T17" fmla="*/ 0 h 619"/>
              <a:gd name="T18" fmla="*/ 16226 w 634"/>
              <a:gd name="T19" fmla="*/ 196263 h 619"/>
              <a:gd name="T20" fmla="*/ 16226 w 634"/>
              <a:gd name="T21" fmla="*/ 196263 h 619"/>
              <a:gd name="T22" fmla="*/ 16226 w 634"/>
              <a:gd name="T23" fmla="*/ 84987 h 619"/>
              <a:gd name="T24" fmla="*/ 79689 w 634"/>
              <a:gd name="T25" fmla="*/ 137924 h 619"/>
              <a:gd name="T26" fmla="*/ 16226 w 634"/>
              <a:gd name="T27" fmla="*/ 201664 h 619"/>
              <a:gd name="T28" fmla="*/ 16226 w 634"/>
              <a:gd name="T29" fmla="*/ 196263 h 619"/>
              <a:gd name="T30" fmla="*/ 26683 w 634"/>
              <a:gd name="T31" fmla="*/ 212108 h 619"/>
              <a:gd name="T32" fmla="*/ 26683 w 634"/>
              <a:gd name="T33" fmla="*/ 212108 h 619"/>
              <a:gd name="T34" fmla="*/ 90506 w 634"/>
              <a:gd name="T35" fmla="*/ 143326 h 619"/>
              <a:gd name="T36" fmla="*/ 116829 w 634"/>
              <a:gd name="T37" fmla="*/ 159171 h 619"/>
              <a:gd name="T38" fmla="*/ 138104 w 634"/>
              <a:gd name="T39" fmla="*/ 143326 h 619"/>
              <a:gd name="T40" fmla="*/ 201927 w 634"/>
              <a:gd name="T41" fmla="*/ 212108 h 619"/>
              <a:gd name="T42" fmla="*/ 26683 w 634"/>
              <a:gd name="T43" fmla="*/ 212108 h 619"/>
              <a:gd name="T44" fmla="*/ 212384 w 634"/>
              <a:gd name="T45" fmla="*/ 196263 h 619"/>
              <a:gd name="T46" fmla="*/ 212384 w 634"/>
              <a:gd name="T47" fmla="*/ 196263 h 619"/>
              <a:gd name="T48" fmla="*/ 212384 w 634"/>
              <a:gd name="T49" fmla="*/ 201664 h 619"/>
              <a:gd name="T50" fmla="*/ 148560 w 634"/>
              <a:gd name="T51" fmla="*/ 137924 h 619"/>
              <a:gd name="T52" fmla="*/ 212384 w 634"/>
              <a:gd name="T53" fmla="*/ 84987 h 619"/>
              <a:gd name="T54" fmla="*/ 212384 w 634"/>
              <a:gd name="T55" fmla="*/ 196263 h 619"/>
              <a:gd name="T56" fmla="*/ 116829 w 634"/>
              <a:gd name="T57" fmla="*/ 143326 h 619"/>
              <a:gd name="T58" fmla="*/ 116829 w 634"/>
              <a:gd name="T59" fmla="*/ 143326 h 619"/>
              <a:gd name="T60" fmla="*/ 16226 w 634"/>
              <a:gd name="T61" fmla="*/ 69142 h 619"/>
              <a:gd name="T62" fmla="*/ 116829 w 634"/>
              <a:gd name="T63" fmla="*/ 16205 h 619"/>
              <a:gd name="T64" fmla="*/ 212384 w 634"/>
              <a:gd name="T65" fmla="*/ 69142 h 619"/>
              <a:gd name="T66" fmla="*/ 116829 w 634"/>
              <a:gd name="T67" fmla="*/ 143326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58536" y="5189009"/>
            <a:ext cx="510117" cy="378882"/>
          </a:xfrm>
          <a:custGeom>
            <a:avLst/>
            <a:gdLst>
              <a:gd name="T0" fmla="*/ 121878 w 634"/>
              <a:gd name="T1" fmla="*/ 100723 h 472"/>
              <a:gd name="T2" fmla="*/ 121878 w 634"/>
              <a:gd name="T3" fmla="*/ 100723 h 472"/>
              <a:gd name="T4" fmla="*/ 37140 w 634"/>
              <a:gd name="T5" fmla="*/ 100723 h 472"/>
              <a:gd name="T6" fmla="*/ 26323 w 634"/>
              <a:gd name="T7" fmla="*/ 105760 h 472"/>
              <a:gd name="T8" fmla="*/ 37140 w 634"/>
              <a:gd name="T9" fmla="*/ 111156 h 472"/>
              <a:gd name="T10" fmla="*/ 121878 w 634"/>
              <a:gd name="T11" fmla="*/ 111156 h 472"/>
              <a:gd name="T12" fmla="*/ 127287 w 634"/>
              <a:gd name="T13" fmla="*/ 105760 h 472"/>
              <a:gd name="T14" fmla="*/ 121878 w 634"/>
              <a:gd name="T15" fmla="*/ 100723 h 472"/>
              <a:gd name="T16" fmla="*/ 121878 w 634"/>
              <a:gd name="T17" fmla="*/ 126984 h 472"/>
              <a:gd name="T18" fmla="*/ 121878 w 634"/>
              <a:gd name="T19" fmla="*/ 126984 h 472"/>
              <a:gd name="T20" fmla="*/ 37140 w 634"/>
              <a:gd name="T21" fmla="*/ 126984 h 472"/>
              <a:gd name="T22" fmla="*/ 26323 w 634"/>
              <a:gd name="T23" fmla="*/ 132379 h 472"/>
              <a:gd name="T24" fmla="*/ 37140 w 634"/>
              <a:gd name="T25" fmla="*/ 142811 h 472"/>
              <a:gd name="T26" fmla="*/ 121878 w 634"/>
              <a:gd name="T27" fmla="*/ 142811 h 472"/>
              <a:gd name="T28" fmla="*/ 127287 w 634"/>
              <a:gd name="T29" fmla="*/ 132379 h 472"/>
              <a:gd name="T30" fmla="*/ 121878 w 634"/>
              <a:gd name="T31" fmla="*/ 126984 h 472"/>
              <a:gd name="T32" fmla="*/ 196158 w 634"/>
              <a:gd name="T33" fmla="*/ 0 h 472"/>
              <a:gd name="T34" fmla="*/ 196158 w 634"/>
              <a:gd name="T35" fmla="*/ 0 h 472"/>
              <a:gd name="T36" fmla="*/ 26323 w 634"/>
              <a:gd name="T37" fmla="*/ 0 h 472"/>
              <a:gd name="T38" fmla="*/ 0 w 634"/>
              <a:gd name="T39" fmla="*/ 26260 h 472"/>
              <a:gd name="T40" fmla="*/ 0 w 634"/>
              <a:gd name="T41" fmla="*/ 142811 h 472"/>
              <a:gd name="T42" fmla="*/ 26323 w 634"/>
              <a:gd name="T43" fmla="*/ 169431 h 472"/>
              <a:gd name="T44" fmla="*/ 196158 w 634"/>
              <a:gd name="T45" fmla="*/ 169431 h 472"/>
              <a:gd name="T46" fmla="*/ 228250 w 634"/>
              <a:gd name="T47" fmla="*/ 142811 h 472"/>
              <a:gd name="T48" fmla="*/ 228250 w 634"/>
              <a:gd name="T49" fmla="*/ 26260 h 472"/>
              <a:gd name="T50" fmla="*/ 196158 w 634"/>
              <a:gd name="T51" fmla="*/ 0 h 472"/>
              <a:gd name="T52" fmla="*/ 212024 w 634"/>
              <a:gd name="T53" fmla="*/ 142811 h 472"/>
              <a:gd name="T54" fmla="*/ 212024 w 634"/>
              <a:gd name="T55" fmla="*/ 142811 h 472"/>
              <a:gd name="T56" fmla="*/ 196158 w 634"/>
              <a:gd name="T57" fmla="*/ 153603 h 472"/>
              <a:gd name="T58" fmla="*/ 26323 w 634"/>
              <a:gd name="T59" fmla="*/ 153603 h 472"/>
              <a:gd name="T60" fmla="*/ 15866 w 634"/>
              <a:gd name="T61" fmla="*/ 142811 h 472"/>
              <a:gd name="T62" fmla="*/ 15866 w 634"/>
              <a:gd name="T63" fmla="*/ 26260 h 472"/>
              <a:gd name="T64" fmla="*/ 26323 w 634"/>
              <a:gd name="T65" fmla="*/ 15828 h 472"/>
              <a:gd name="T66" fmla="*/ 196158 w 634"/>
              <a:gd name="T67" fmla="*/ 15828 h 472"/>
              <a:gd name="T68" fmla="*/ 212024 w 634"/>
              <a:gd name="T69" fmla="*/ 26260 h 472"/>
              <a:gd name="T70" fmla="*/ 212024 w 634"/>
              <a:gd name="T71" fmla="*/ 142811 h 472"/>
              <a:gd name="T72" fmla="*/ 185701 w 634"/>
              <a:gd name="T73" fmla="*/ 26260 h 472"/>
              <a:gd name="T74" fmla="*/ 185701 w 634"/>
              <a:gd name="T75" fmla="*/ 26260 h 472"/>
              <a:gd name="T76" fmla="*/ 153609 w 634"/>
              <a:gd name="T77" fmla="*/ 26260 h 472"/>
              <a:gd name="T78" fmla="*/ 143152 w 634"/>
              <a:gd name="T79" fmla="*/ 42448 h 472"/>
              <a:gd name="T80" fmla="*/ 143152 w 634"/>
              <a:gd name="T81" fmla="*/ 68708 h 472"/>
              <a:gd name="T82" fmla="*/ 153609 w 634"/>
              <a:gd name="T83" fmla="*/ 84536 h 472"/>
              <a:gd name="T84" fmla="*/ 185701 w 634"/>
              <a:gd name="T85" fmla="*/ 84536 h 472"/>
              <a:gd name="T86" fmla="*/ 196158 w 634"/>
              <a:gd name="T87" fmla="*/ 68708 h 472"/>
              <a:gd name="T88" fmla="*/ 196158 w 634"/>
              <a:gd name="T89" fmla="*/ 42448 h 472"/>
              <a:gd name="T90" fmla="*/ 185701 w 634"/>
              <a:gd name="T91" fmla="*/ 26260 h 472"/>
              <a:gd name="T92" fmla="*/ 185701 w 634"/>
              <a:gd name="T93" fmla="*/ 63672 h 472"/>
              <a:gd name="T94" fmla="*/ 185701 w 634"/>
              <a:gd name="T95" fmla="*/ 63672 h 472"/>
              <a:gd name="T96" fmla="*/ 174884 w 634"/>
              <a:gd name="T97" fmla="*/ 68708 h 472"/>
              <a:gd name="T98" fmla="*/ 164427 w 634"/>
              <a:gd name="T99" fmla="*/ 68708 h 472"/>
              <a:gd name="T100" fmla="*/ 153609 w 634"/>
              <a:gd name="T101" fmla="*/ 63672 h 472"/>
              <a:gd name="T102" fmla="*/ 153609 w 634"/>
              <a:gd name="T103" fmla="*/ 47484 h 472"/>
              <a:gd name="T104" fmla="*/ 164427 w 634"/>
              <a:gd name="T105" fmla="*/ 42448 h 472"/>
              <a:gd name="T106" fmla="*/ 174884 w 634"/>
              <a:gd name="T107" fmla="*/ 42448 h 472"/>
              <a:gd name="T108" fmla="*/ 185701 w 634"/>
              <a:gd name="T109" fmla="*/ 47484 h 472"/>
              <a:gd name="T110" fmla="*/ 185701 w 634"/>
              <a:gd name="T111" fmla="*/ 63672 h 4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34" h="472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5189009"/>
            <a:ext cx="495298" cy="378882"/>
          </a:xfrm>
          <a:custGeom>
            <a:avLst/>
            <a:gdLst>
              <a:gd name="T0" fmla="*/ 195434 w 619"/>
              <a:gd name="T1" fmla="*/ 0 h 472"/>
              <a:gd name="T2" fmla="*/ 195434 w 619"/>
              <a:gd name="T3" fmla="*/ 0 h 472"/>
              <a:gd name="T4" fmla="*/ 26177 w 619"/>
              <a:gd name="T5" fmla="*/ 0 h 472"/>
              <a:gd name="T6" fmla="*/ 0 w 619"/>
              <a:gd name="T7" fmla="*/ 26260 h 472"/>
              <a:gd name="T8" fmla="*/ 0 w 619"/>
              <a:gd name="T9" fmla="*/ 142811 h 472"/>
              <a:gd name="T10" fmla="*/ 26177 w 619"/>
              <a:gd name="T11" fmla="*/ 169431 h 472"/>
              <a:gd name="T12" fmla="*/ 195434 w 619"/>
              <a:gd name="T13" fmla="*/ 169431 h 472"/>
              <a:gd name="T14" fmla="*/ 221611 w 619"/>
              <a:gd name="T15" fmla="*/ 142811 h 472"/>
              <a:gd name="T16" fmla="*/ 221611 w 619"/>
              <a:gd name="T17" fmla="*/ 26260 h 472"/>
              <a:gd name="T18" fmla="*/ 195434 w 619"/>
              <a:gd name="T19" fmla="*/ 0 h 472"/>
              <a:gd name="T20" fmla="*/ 200454 w 619"/>
              <a:gd name="T21" fmla="*/ 15828 h 472"/>
              <a:gd name="T22" fmla="*/ 200454 w 619"/>
              <a:gd name="T23" fmla="*/ 15828 h 472"/>
              <a:gd name="T24" fmla="*/ 110806 w 619"/>
              <a:gd name="T25" fmla="*/ 84536 h 472"/>
              <a:gd name="T26" fmla="*/ 21157 w 619"/>
              <a:gd name="T27" fmla="*/ 15828 h 472"/>
              <a:gd name="T28" fmla="*/ 200454 w 619"/>
              <a:gd name="T29" fmla="*/ 15828 h 472"/>
              <a:gd name="T30" fmla="*/ 10399 w 619"/>
              <a:gd name="T31" fmla="*/ 142811 h 472"/>
              <a:gd name="T32" fmla="*/ 10399 w 619"/>
              <a:gd name="T33" fmla="*/ 142811 h 472"/>
              <a:gd name="T34" fmla="*/ 10399 w 619"/>
              <a:gd name="T35" fmla="*/ 26260 h 472"/>
              <a:gd name="T36" fmla="*/ 73870 w 619"/>
              <a:gd name="T37" fmla="*/ 79500 h 472"/>
              <a:gd name="T38" fmla="*/ 10399 w 619"/>
              <a:gd name="T39" fmla="*/ 142811 h 472"/>
              <a:gd name="T40" fmla="*/ 21157 w 619"/>
              <a:gd name="T41" fmla="*/ 153603 h 472"/>
              <a:gd name="T42" fmla="*/ 21157 w 619"/>
              <a:gd name="T43" fmla="*/ 153603 h 472"/>
              <a:gd name="T44" fmla="*/ 84628 w 619"/>
              <a:gd name="T45" fmla="*/ 84536 h 472"/>
              <a:gd name="T46" fmla="*/ 110806 w 619"/>
              <a:gd name="T47" fmla="*/ 105760 h 472"/>
              <a:gd name="T48" fmla="*/ 131963 w 619"/>
              <a:gd name="T49" fmla="*/ 84536 h 472"/>
              <a:gd name="T50" fmla="*/ 200454 w 619"/>
              <a:gd name="T51" fmla="*/ 153603 h 472"/>
              <a:gd name="T52" fmla="*/ 21157 w 619"/>
              <a:gd name="T53" fmla="*/ 153603 h 472"/>
              <a:gd name="T54" fmla="*/ 211212 w 619"/>
              <a:gd name="T55" fmla="*/ 142811 h 472"/>
              <a:gd name="T56" fmla="*/ 211212 w 619"/>
              <a:gd name="T57" fmla="*/ 142811 h 472"/>
              <a:gd name="T58" fmla="*/ 211212 w 619"/>
              <a:gd name="T59" fmla="*/ 142811 h 472"/>
              <a:gd name="T60" fmla="*/ 147741 w 619"/>
              <a:gd name="T61" fmla="*/ 79500 h 472"/>
              <a:gd name="T62" fmla="*/ 211212 w 619"/>
              <a:gd name="T63" fmla="*/ 26260 h 472"/>
              <a:gd name="T64" fmla="*/ 211212 w 619"/>
              <a:gd name="T65" fmla="*/ 142811 h 4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19" h="472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5127626"/>
            <a:ext cx="510117" cy="497417"/>
          </a:xfrm>
          <a:custGeom>
            <a:avLst/>
            <a:gdLst>
              <a:gd name="T0" fmla="*/ 191110 w 634"/>
              <a:gd name="T1" fmla="*/ 0 h 619"/>
              <a:gd name="T2" fmla="*/ 191110 w 634"/>
              <a:gd name="T3" fmla="*/ 0 h 619"/>
              <a:gd name="T4" fmla="*/ 37140 w 634"/>
              <a:gd name="T5" fmla="*/ 0 h 619"/>
              <a:gd name="T6" fmla="*/ 0 w 634"/>
              <a:gd name="T7" fmla="*/ 37452 h 619"/>
              <a:gd name="T8" fmla="*/ 0 w 634"/>
              <a:gd name="T9" fmla="*/ 153769 h 619"/>
              <a:gd name="T10" fmla="*/ 37140 w 634"/>
              <a:gd name="T11" fmla="*/ 190861 h 619"/>
              <a:gd name="T12" fmla="*/ 85098 w 634"/>
              <a:gd name="T13" fmla="*/ 190861 h 619"/>
              <a:gd name="T14" fmla="*/ 116830 w 634"/>
              <a:gd name="T15" fmla="*/ 222551 h 619"/>
              <a:gd name="T16" fmla="*/ 143513 w 634"/>
              <a:gd name="T17" fmla="*/ 190861 h 619"/>
              <a:gd name="T18" fmla="*/ 191110 w 634"/>
              <a:gd name="T19" fmla="*/ 190861 h 619"/>
              <a:gd name="T20" fmla="*/ 228250 w 634"/>
              <a:gd name="T21" fmla="*/ 153769 h 619"/>
              <a:gd name="T22" fmla="*/ 228250 w 634"/>
              <a:gd name="T23" fmla="*/ 37452 h 619"/>
              <a:gd name="T24" fmla="*/ 191110 w 634"/>
              <a:gd name="T25" fmla="*/ 0 h 619"/>
              <a:gd name="T26" fmla="*/ 212385 w 634"/>
              <a:gd name="T27" fmla="*/ 153769 h 619"/>
              <a:gd name="T28" fmla="*/ 212385 w 634"/>
              <a:gd name="T29" fmla="*/ 153769 h 619"/>
              <a:gd name="T30" fmla="*/ 191110 w 634"/>
              <a:gd name="T31" fmla="*/ 175016 h 619"/>
              <a:gd name="T32" fmla="*/ 138104 w 634"/>
              <a:gd name="T33" fmla="*/ 175016 h 619"/>
              <a:gd name="T34" fmla="*/ 116830 w 634"/>
              <a:gd name="T35" fmla="*/ 201664 h 619"/>
              <a:gd name="T36" fmla="*/ 95555 w 634"/>
              <a:gd name="T37" fmla="*/ 175016 h 619"/>
              <a:gd name="T38" fmla="*/ 37140 w 634"/>
              <a:gd name="T39" fmla="*/ 175016 h 619"/>
              <a:gd name="T40" fmla="*/ 16226 w 634"/>
              <a:gd name="T41" fmla="*/ 153769 h 619"/>
              <a:gd name="T42" fmla="*/ 16226 w 634"/>
              <a:gd name="T43" fmla="*/ 31690 h 619"/>
              <a:gd name="T44" fmla="*/ 37140 w 634"/>
              <a:gd name="T45" fmla="*/ 10803 h 619"/>
              <a:gd name="T46" fmla="*/ 191110 w 634"/>
              <a:gd name="T47" fmla="*/ 10803 h 619"/>
              <a:gd name="T48" fmla="*/ 212385 w 634"/>
              <a:gd name="T49" fmla="*/ 31690 h 619"/>
              <a:gd name="T50" fmla="*/ 212385 w 634"/>
              <a:gd name="T51" fmla="*/ 153769 h 61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634" h="619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5127626"/>
            <a:ext cx="510115" cy="497417"/>
          </a:xfrm>
          <a:custGeom>
            <a:avLst/>
            <a:gdLst>
              <a:gd name="T0" fmla="*/ 111420 w 634"/>
              <a:gd name="T1" fmla="*/ 0 h 619"/>
              <a:gd name="T2" fmla="*/ 111420 w 634"/>
              <a:gd name="T3" fmla="*/ 0 h 619"/>
              <a:gd name="T4" fmla="*/ 0 w 634"/>
              <a:gd name="T5" fmla="*/ 95430 h 619"/>
              <a:gd name="T6" fmla="*/ 79689 w 634"/>
              <a:gd name="T7" fmla="*/ 190861 h 619"/>
              <a:gd name="T8" fmla="*/ 111420 w 634"/>
              <a:gd name="T9" fmla="*/ 222551 h 619"/>
              <a:gd name="T10" fmla="*/ 143152 w 634"/>
              <a:gd name="T11" fmla="*/ 190861 h 619"/>
              <a:gd name="T12" fmla="*/ 228249 w 634"/>
              <a:gd name="T13" fmla="*/ 95430 h 619"/>
              <a:gd name="T14" fmla="*/ 111420 w 634"/>
              <a:gd name="T15" fmla="*/ 0 h 619"/>
              <a:gd name="T16" fmla="*/ 138104 w 634"/>
              <a:gd name="T17" fmla="*/ 175016 h 619"/>
              <a:gd name="T18" fmla="*/ 138104 w 634"/>
              <a:gd name="T19" fmla="*/ 175016 h 619"/>
              <a:gd name="T20" fmla="*/ 121877 w 634"/>
              <a:gd name="T21" fmla="*/ 190861 h 619"/>
              <a:gd name="T22" fmla="*/ 111420 w 634"/>
              <a:gd name="T23" fmla="*/ 201664 h 619"/>
              <a:gd name="T24" fmla="*/ 90146 w 634"/>
              <a:gd name="T25" fmla="*/ 175016 h 619"/>
              <a:gd name="T26" fmla="*/ 15866 w 634"/>
              <a:gd name="T27" fmla="*/ 95430 h 619"/>
              <a:gd name="T28" fmla="*/ 111420 w 634"/>
              <a:gd name="T29" fmla="*/ 10803 h 619"/>
              <a:gd name="T30" fmla="*/ 212023 w 634"/>
              <a:gd name="T31" fmla="*/ 95430 h 619"/>
              <a:gd name="T32" fmla="*/ 138104 w 634"/>
              <a:gd name="T33" fmla="*/ 175016 h 61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634" h="619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96752" y="5127626"/>
            <a:ext cx="484715" cy="497417"/>
          </a:xfrm>
          <a:custGeom>
            <a:avLst/>
            <a:gdLst>
              <a:gd name="T0" fmla="*/ 89912 w 604"/>
              <a:gd name="T1" fmla="*/ 90389 h 619"/>
              <a:gd name="T2" fmla="*/ 89912 w 604"/>
              <a:gd name="T3" fmla="*/ 90389 h 619"/>
              <a:gd name="T4" fmla="*/ 100342 w 604"/>
              <a:gd name="T5" fmla="*/ 79585 h 619"/>
              <a:gd name="T6" fmla="*/ 89912 w 604"/>
              <a:gd name="T7" fmla="*/ 69142 h 619"/>
              <a:gd name="T8" fmla="*/ 79122 w 604"/>
              <a:gd name="T9" fmla="*/ 79585 h 619"/>
              <a:gd name="T10" fmla="*/ 89912 w 604"/>
              <a:gd name="T11" fmla="*/ 90389 h 619"/>
              <a:gd name="T12" fmla="*/ 47473 w 604"/>
              <a:gd name="T13" fmla="*/ 90389 h 619"/>
              <a:gd name="T14" fmla="*/ 47473 w 604"/>
              <a:gd name="T15" fmla="*/ 90389 h 619"/>
              <a:gd name="T16" fmla="*/ 58263 w 604"/>
              <a:gd name="T17" fmla="*/ 79585 h 619"/>
              <a:gd name="T18" fmla="*/ 47473 w 604"/>
              <a:gd name="T19" fmla="*/ 69142 h 619"/>
              <a:gd name="T20" fmla="*/ 37044 w 604"/>
              <a:gd name="T21" fmla="*/ 79585 h 619"/>
              <a:gd name="T22" fmla="*/ 47473 w 604"/>
              <a:gd name="T23" fmla="*/ 90389 h 619"/>
              <a:gd name="T24" fmla="*/ 131991 w 604"/>
              <a:gd name="T25" fmla="*/ 90389 h 619"/>
              <a:gd name="T26" fmla="*/ 131991 w 604"/>
              <a:gd name="T27" fmla="*/ 90389 h 619"/>
              <a:gd name="T28" fmla="*/ 142780 w 604"/>
              <a:gd name="T29" fmla="*/ 79585 h 619"/>
              <a:gd name="T30" fmla="*/ 131991 w 604"/>
              <a:gd name="T31" fmla="*/ 69142 h 619"/>
              <a:gd name="T32" fmla="*/ 121561 w 604"/>
              <a:gd name="T33" fmla="*/ 79585 h 619"/>
              <a:gd name="T34" fmla="*/ 131991 w 604"/>
              <a:gd name="T35" fmla="*/ 90389 h 619"/>
              <a:gd name="T36" fmla="*/ 190613 w 604"/>
              <a:gd name="T37" fmla="*/ 63740 h 619"/>
              <a:gd name="T38" fmla="*/ 190613 w 604"/>
              <a:gd name="T39" fmla="*/ 63740 h 619"/>
              <a:gd name="T40" fmla="*/ 190613 w 604"/>
              <a:gd name="T41" fmla="*/ 69142 h 619"/>
              <a:gd name="T42" fmla="*/ 190613 w 604"/>
              <a:gd name="T43" fmla="*/ 79585 h 619"/>
              <a:gd name="T44" fmla="*/ 206438 w 604"/>
              <a:gd name="T45" fmla="*/ 122079 h 619"/>
              <a:gd name="T46" fmla="*/ 169394 w 604"/>
              <a:gd name="T47" fmla="*/ 180417 h 619"/>
              <a:gd name="T48" fmla="*/ 169394 w 604"/>
              <a:gd name="T49" fmla="*/ 201664 h 619"/>
              <a:gd name="T50" fmla="*/ 142780 w 604"/>
              <a:gd name="T51" fmla="*/ 185819 h 619"/>
              <a:gd name="T52" fmla="*/ 126956 w 604"/>
              <a:gd name="T53" fmla="*/ 190861 h 619"/>
              <a:gd name="T54" fmla="*/ 84517 w 604"/>
              <a:gd name="T55" fmla="*/ 175016 h 619"/>
              <a:gd name="T56" fmla="*/ 74087 w 604"/>
              <a:gd name="T57" fmla="*/ 175016 h 619"/>
              <a:gd name="T58" fmla="*/ 63298 w 604"/>
              <a:gd name="T59" fmla="*/ 175016 h 619"/>
              <a:gd name="T60" fmla="*/ 126956 w 604"/>
              <a:gd name="T61" fmla="*/ 201664 h 619"/>
              <a:gd name="T62" fmla="*/ 142780 w 604"/>
              <a:gd name="T63" fmla="*/ 201664 h 619"/>
              <a:gd name="T64" fmla="*/ 185218 w 604"/>
              <a:gd name="T65" fmla="*/ 222551 h 619"/>
              <a:gd name="T66" fmla="*/ 185218 w 604"/>
              <a:gd name="T67" fmla="*/ 185819 h 619"/>
              <a:gd name="T68" fmla="*/ 216867 w 604"/>
              <a:gd name="T69" fmla="*/ 122079 h 619"/>
              <a:gd name="T70" fmla="*/ 190613 w 604"/>
              <a:gd name="T71" fmla="*/ 63740 h 619"/>
              <a:gd name="T72" fmla="*/ 68693 w 604"/>
              <a:gd name="T73" fmla="*/ 159171 h 619"/>
              <a:gd name="T74" fmla="*/ 68693 w 604"/>
              <a:gd name="T75" fmla="*/ 159171 h 619"/>
              <a:gd name="T76" fmla="*/ 89912 w 604"/>
              <a:gd name="T77" fmla="*/ 159171 h 619"/>
              <a:gd name="T78" fmla="*/ 174429 w 604"/>
              <a:gd name="T79" fmla="*/ 79585 h 619"/>
              <a:gd name="T80" fmla="*/ 89912 w 604"/>
              <a:gd name="T81" fmla="*/ 0 h 619"/>
              <a:gd name="T82" fmla="*/ 0 w 604"/>
              <a:gd name="T83" fmla="*/ 79585 h 619"/>
              <a:gd name="T84" fmla="*/ 26254 w 604"/>
              <a:gd name="T85" fmla="*/ 143326 h 619"/>
              <a:gd name="T86" fmla="*/ 26254 w 604"/>
              <a:gd name="T87" fmla="*/ 180417 h 619"/>
              <a:gd name="T88" fmla="*/ 68693 w 604"/>
              <a:gd name="T89" fmla="*/ 159171 h 619"/>
              <a:gd name="T90" fmla="*/ 15824 w 604"/>
              <a:gd name="T91" fmla="*/ 79585 h 619"/>
              <a:gd name="T92" fmla="*/ 15824 w 604"/>
              <a:gd name="T93" fmla="*/ 79585 h 619"/>
              <a:gd name="T94" fmla="*/ 89912 w 604"/>
              <a:gd name="T95" fmla="*/ 10803 h 619"/>
              <a:gd name="T96" fmla="*/ 163999 w 604"/>
              <a:gd name="T97" fmla="*/ 79585 h 619"/>
              <a:gd name="T98" fmla="*/ 89912 w 604"/>
              <a:gd name="T99" fmla="*/ 148727 h 619"/>
              <a:gd name="T100" fmla="*/ 68693 w 604"/>
              <a:gd name="T101" fmla="*/ 143326 h 619"/>
              <a:gd name="T102" fmla="*/ 42079 w 604"/>
              <a:gd name="T103" fmla="*/ 159171 h 619"/>
              <a:gd name="T104" fmla="*/ 42079 w 604"/>
              <a:gd name="T105" fmla="*/ 137924 h 619"/>
              <a:gd name="T106" fmla="*/ 15824 w 604"/>
              <a:gd name="T107" fmla="*/ 79585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4" h="619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5127626"/>
            <a:ext cx="510115" cy="497417"/>
          </a:xfrm>
          <a:custGeom>
            <a:avLst/>
            <a:gdLst>
              <a:gd name="T0" fmla="*/ 116829 w 634"/>
              <a:gd name="T1" fmla="*/ 84987 h 619"/>
              <a:gd name="T2" fmla="*/ 116829 w 634"/>
              <a:gd name="T3" fmla="*/ 84987 h 619"/>
              <a:gd name="T4" fmla="*/ 100963 w 634"/>
              <a:gd name="T5" fmla="*/ 95430 h 619"/>
              <a:gd name="T6" fmla="*/ 116829 w 634"/>
              <a:gd name="T7" fmla="*/ 111275 h 619"/>
              <a:gd name="T8" fmla="*/ 127647 w 634"/>
              <a:gd name="T9" fmla="*/ 95430 h 619"/>
              <a:gd name="T10" fmla="*/ 116829 w 634"/>
              <a:gd name="T11" fmla="*/ 84987 h 619"/>
              <a:gd name="T12" fmla="*/ 58415 w 634"/>
              <a:gd name="T13" fmla="*/ 84987 h 619"/>
              <a:gd name="T14" fmla="*/ 58415 w 634"/>
              <a:gd name="T15" fmla="*/ 84987 h 619"/>
              <a:gd name="T16" fmla="*/ 42549 w 634"/>
              <a:gd name="T17" fmla="*/ 95430 h 619"/>
              <a:gd name="T18" fmla="*/ 58415 w 634"/>
              <a:gd name="T19" fmla="*/ 111275 h 619"/>
              <a:gd name="T20" fmla="*/ 74641 w 634"/>
              <a:gd name="T21" fmla="*/ 95430 h 619"/>
              <a:gd name="T22" fmla="*/ 58415 w 634"/>
              <a:gd name="T23" fmla="*/ 84987 h 619"/>
              <a:gd name="T24" fmla="*/ 116829 w 634"/>
              <a:gd name="T25" fmla="*/ 0 h 619"/>
              <a:gd name="T26" fmla="*/ 116829 w 634"/>
              <a:gd name="T27" fmla="*/ 0 h 619"/>
              <a:gd name="T28" fmla="*/ 0 w 634"/>
              <a:gd name="T29" fmla="*/ 95430 h 619"/>
              <a:gd name="T30" fmla="*/ 42549 w 634"/>
              <a:gd name="T31" fmla="*/ 175016 h 619"/>
              <a:gd name="T32" fmla="*/ 42549 w 634"/>
              <a:gd name="T33" fmla="*/ 222551 h 619"/>
              <a:gd name="T34" fmla="*/ 95555 w 634"/>
              <a:gd name="T35" fmla="*/ 196263 h 619"/>
              <a:gd name="T36" fmla="*/ 116829 w 634"/>
              <a:gd name="T37" fmla="*/ 196263 h 619"/>
              <a:gd name="T38" fmla="*/ 228249 w 634"/>
              <a:gd name="T39" fmla="*/ 95430 h 619"/>
              <a:gd name="T40" fmla="*/ 116829 w 634"/>
              <a:gd name="T41" fmla="*/ 0 h 619"/>
              <a:gd name="T42" fmla="*/ 116829 w 634"/>
              <a:gd name="T43" fmla="*/ 180417 h 619"/>
              <a:gd name="T44" fmla="*/ 116829 w 634"/>
              <a:gd name="T45" fmla="*/ 180417 h 619"/>
              <a:gd name="T46" fmla="*/ 90506 w 634"/>
              <a:gd name="T47" fmla="*/ 180417 h 619"/>
              <a:gd name="T48" fmla="*/ 58415 w 634"/>
              <a:gd name="T49" fmla="*/ 201664 h 619"/>
              <a:gd name="T50" fmla="*/ 58415 w 634"/>
              <a:gd name="T51" fmla="*/ 164572 h 619"/>
              <a:gd name="T52" fmla="*/ 15866 w 634"/>
              <a:gd name="T53" fmla="*/ 95430 h 619"/>
              <a:gd name="T54" fmla="*/ 116829 w 634"/>
              <a:gd name="T55" fmla="*/ 10803 h 619"/>
              <a:gd name="T56" fmla="*/ 212384 w 634"/>
              <a:gd name="T57" fmla="*/ 95430 h 619"/>
              <a:gd name="T58" fmla="*/ 116829 w 634"/>
              <a:gd name="T59" fmla="*/ 180417 h 619"/>
              <a:gd name="T60" fmla="*/ 169835 w 634"/>
              <a:gd name="T61" fmla="*/ 84987 h 619"/>
              <a:gd name="T62" fmla="*/ 169835 w 634"/>
              <a:gd name="T63" fmla="*/ 84987 h 619"/>
              <a:gd name="T64" fmla="*/ 159378 w 634"/>
              <a:gd name="T65" fmla="*/ 95430 h 619"/>
              <a:gd name="T66" fmla="*/ 169835 w 634"/>
              <a:gd name="T67" fmla="*/ 111275 h 619"/>
              <a:gd name="T68" fmla="*/ 186061 w 634"/>
              <a:gd name="T69" fmla="*/ 95430 h 619"/>
              <a:gd name="T70" fmla="*/ 169835 w 634"/>
              <a:gd name="T71" fmla="*/ 84987 h 61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34" h="619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3636" y="5127626"/>
            <a:ext cx="510117" cy="497417"/>
          </a:xfrm>
          <a:custGeom>
            <a:avLst/>
            <a:gdLst>
              <a:gd name="T0" fmla="*/ 148561 w 634"/>
              <a:gd name="T1" fmla="*/ 116677 h 619"/>
              <a:gd name="T2" fmla="*/ 148561 w 634"/>
              <a:gd name="T3" fmla="*/ 116677 h 619"/>
              <a:gd name="T4" fmla="*/ 79329 w 634"/>
              <a:gd name="T5" fmla="*/ 116677 h 619"/>
              <a:gd name="T6" fmla="*/ 68872 w 634"/>
              <a:gd name="T7" fmla="*/ 127481 h 619"/>
              <a:gd name="T8" fmla="*/ 79329 w 634"/>
              <a:gd name="T9" fmla="*/ 132522 h 619"/>
              <a:gd name="T10" fmla="*/ 148561 w 634"/>
              <a:gd name="T11" fmla="*/ 132522 h 619"/>
              <a:gd name="T12" fmla="*/ 153609 w 634"/>
              <a:gd name="T13" fmla="*/ 127481 h 619"/>
              <a:gd name="T14" fmla="*/ 148561 w 634"/>
              <a:gd name="T15" fmla="*/ 116677 h 619"/>
              <a:gd name="T16" fmla="*/ 164427 w 634"/>
              <a:gd name="T17" fmla="*/ 74184 h 619"/>
              <a:gd name="T18" fmla="*/ 164427 w 634"/>
              <a:gd name="T19" fmla="*/ 74184 h 619"/>
              <a:gd name="T20" fmla="*/ 63463 w 634"/>
              <a:gd name="T21" fmla="*/ 74184 h 619"/>
              <a:gd name="T22" fmla="*/ 58415 w 634"/>
              <a:gd name="T23" fmla="*/ 84987 h 619"/>
              <a:gd name="T24" fmla="*/ 63463 w 634"/>
              <a:gd name="T25" fmla="*/ 90389 h 619"/>
              <a:gd name="T26" fmla="*/ 164427 w 634"/>
              <a:gd name="T27" fmla="*/ 90389 h 619"/>
              <a:gd name="T28" fmla="*/ 169836 w 634"/>
              <a:gd name="T29" fmla="*/ 84987 h 619"/>
              <a:gd name="T30" fmla="*/ 164427 w 634"/>
              <a:gd name="T31" fmla="*/ 74184 h 619"/>
              <a:gd name="T32" fmla="*/ 111421 w 634"/>
              <a:gd name="T33" fmla="*/ 0 h 619"/>
              <a:gd name="T34" fmla="*/ 111421 w 634"/>
              <a:gd name="T35" fmla="*/ 0 h 619"/>
              <a:gd name="T36" fmla="*/ 0 w 634"/>
              <a:gd name="T37" fmla="*/ 95430 h 619"/>
              <a:gd name="T38" fmla="*/ 42188 w 634"/>
              <a:gd name="T39" fmla="*/ 175016 h 619"/>
              <a:gd name="T40" fmla="*/ 42188 w 634"/>
              <a:gd name="T41" fmla="*/ 222551 h 619"/>
              <a:gd name="T42" fmla="*/ 90146 w 634"/>
              <a:gd name="T43" fmla="*/ 196263 h 619"/>
              <a:gd name="T44" fmla="*/ 111421 w 634"/>
              <a:gd name="T45" fmla="*/ 196263 h 619"/>
              <a:gd name="T46" fmla="*/ 228250 w 634"/>
              <a:gd name="T47" fmla="*/ 95430 h 619"/>
              <a:gd name="T48" fmla="*/ 111421 w 634"/>
              <a:gd name="T49" fmla="*/ 0 h 619"/>
              <a:gd name="T50" fmla="*/ 111421 w 634"/>
              <a:gd name="T51" fmla="*/ 180417 h 619"/>
              <a:gd name="T52" fmla="*/ 111421 w 634"/>
              <a:gd name="T53" fmla="*/ 180417 h 619"/>
              <a:gd name="T54" fmla="*/ 90146 w 634"/>
              <a:gd name="T55" fmla="*/ 180417 h 619"/>
              <a:gd name="T56" fmla="*/ 58415 w 634"/>
              <a:gd name="T57" fmla="*/ 201664 h 619"/>
              <a:gd name="T58" fmla="*/ 58415 w 634"/>
              <a:gd name="T59" fmla="*/ 164572 h 619"/>
              <a:gd name="T60" fmla="*/ 15866 w 634"/>
              <a:gd name="T61" fmla="*/ 95430 h 619"/>
              <a:gd name="T62" fmla="*/ 111421 w 634"/>
              <a:gd name="T63" fmla="*/ 10803 h 619"/>
              <a:gd name="T64" fmla="*/ 212024 w 634"/>
              <a:gd name="T65" fmla="*/ 95430 h 619"/>
              <a:gd name="T66" fmla="*/ 111421 w 634"/>
              <a:gd name="T67" fmla="*/ 180417 h 61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4" h="619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24487" y="5127626"/>
            <a:ext cx="495298" cy="497417"/>
          </a:xfrm>
          <a:custGeom>
            <a:avLst/>
            <a:gdLst>
              <a:gd name="T0" fmla="*/ 110806 w 619"/>
              <a:gd name="T1" fmla="*/ 0 h 619"/>
              <a:gd name="T2" fmla="*/ 110806 w 619"/>
              <a:gd name="T3" fmla="*/ 0 h 619"/>
              <a:gd name="T4" fmla="*/ 0 w 619"/>
              <a:gd name="T5" fmla="*/ 95430 h 619"/>
              <a:gd name="T6" fmla="*/ 42314 w 619"/>
              <a:gd name="T7" fmla="*/ 175016 h 619"/>
              <a:gd name="T8" fmla="*/ 42314 w 619"/>
              <a:gd name="T9" fmla="*/ 222551 h 619"/>
              <a:gd name="T10" fmla="*/ 89649 w 619"/>
              <a:gd name="T11" fmla="*/ 196263 h 619"/>
              <a:gd name="T12" fmla="*/ 110806 w 619"/>
              <a:gd name="T13" fmla="*/ 196263 h 619"/>
              <a:gd name="T14" fmla="*/ 221611 w 619"/>
              <a:gd name="T15" fmla="*/ 95430 h 619"/>
              <a:gd name="T16" fmla="*/ 110806 w 619"/>
              <a:gd name="T17" fmla="*/ 0 h 619"/>
              <a:gd name="T18" fmla="*/ 110806 w 619"/>
              <a:gd name="T19" fmla="*/ 180417 h 619"/>
              <a:gd name="T20" fmla="*/ 110806 w 619"/>
              <a:gd name="T21" fmla="*/ 180417 h 619"/>
              <a:gd name="T22" fmla="*/ 84270 w 619"/>
              <a:gd name="T23" fmla="*/ 180417 h 619"/>
              <a:gd name="T24" fmla="*/ 52713 w 619"/>
              <a:gd name="T25" fmla="*/ 201664 h 619"/>
              <a:gd name="T26" fmla="*/ 52713 w 619"/>
              <a:gd name="T27" fmla="*/ 164572 h 619"/>
              <a:gd name="T28" fmla="*/ 10399 w 619"/>
              <a:gd name="T29" fmla="*/ 95430 h 619"/>
              <a:gd name="T30" fmla="*/ 110806 w 619"/>
              <a:gd name="T31" fmla="*/ 10803 h 619"/>
              <a:gd name="T32" fmla="*/ 211212 w 619"/>
              <a:gd name="T33" fmla="*/ 95430 h 619"/>
              <a:gd name="T34" fmla="*/ 110806 w 619"/>
              <a:gd name="T35" fmla="*/ 180417 h 61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19" h="619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28584" y="4395259"/>
            <a:ext cx="448732" cy="319616"/>
          </a:xfrm>
          <a:custGeom>
            <a:avLst/>
            <a:gdLst>
              <a:gd name="T0" fmla="*/ 16131 w 561"/>
              <a:gd name="T1" fmla="*/ 116668 h 399"/>
              <a:gd name="T2" fmla="*/ 16131 w 561"/>
              <a:gd name="T3" fmla="*/ 116668 h 399"/>
              <a:gd name="T4" fmla="*/ 0 w 561"/>
              <a:gd name="T5" fmla="*/ 127078 h 399"/>
              <a:gd name="T6" fmla="*/ 16131 w 561"/>
              <a:gd name="T7" fmla="*/ 142873 h 399"/>
              <a:gd name="T8" fmla="*/ 31904 w 561"/>
              <a:gd name="T9" fmla="*/ 127078 h 399"/>
              <a:gd name="T10" fmla="*/ 16131 w 561"/>
              <a:gd name="T11" fmla="*/ 116668 h 399"/>
              <a:gd name="T12" fmla="*/ 16131 w 561"/>
              <a:gd name="T13" fmla="*/ 58154 h 399"/>
              <a:gd name="T14" fmla="*/ 16131 w 561"/>
              <a:gd name="T15" fmla="*/ 58154 h 399"/>
              <a:gd name="T16" fmla="*/ 0 w 561"/>
              <a:gd name="T17" fmla="*/ 74308 h 399"/>
              <a:gd name="T18" fmla="*/ 16131 w 561"/>
              <a:gd name="T19" fmla="*/ 84719 h 399"/>
              <a:gd name="T20" fmla="*/ 31904 w 561"/>
              <a:gd name="T21" fmla="*/ 74308 h 399"/>
              <a:gd name="T22" fmla="*/ 16131 w 561"/>
              <a:gd name="T23" fmla="*/ 58154 h 399"/>
              <a:gd name="T24" fmla="*/ 189988 w 561"/>
              <a:gd name="T25" fmla="*/ 63539 h 399"/>
              <a:gd name="T26" fmla="*/ 189988 w 561"/>
              <a:gd name="T27" fmla="*/ 63539 h 399"/>
              <a:gd name="T28" fmla="*/ 63449 w 561"/>
              <a:gd name="T29" fmla="*/ 63539 h 399"/>
              <a:gd name="T30" fmla="*/ 58072 w 561"/>
              <a:gd name="T31" fmla="*/ 74308 h 399"/>
              <a:gd name="T32" fmla="*/ 63449 w 561"/>
              <a:gd name="T33" fmla="*/ 79334 h 399"/>
              <a:gd name="T34" fmla="*/ 189988 w 561"/>
              <a:gd name="T35" fmla="*/ 79334 h 399"/>
              <a:gd name="T36" fmla="*/ 200743 w 561"/>
              <a:gd name="T37" fmla="*/ 74308 h 399"/>
              <a:gd name="T38" fmla="*/ 189988 w 561"/>
              <a:gd name="T39" fmla="*/ 63539 h 399"/>
              <a:gd name="T40" fmla="*/ 63449 w 561"/>
              <a:gd name="T41" fmla="*/ 21180 h 399"/>
              <a:gd name="T42" fmla="*/ 63449 w 561"/>
              <a:gd name="T43" fmla="*/ 21180 h 399"/>
              <a:gd name="T44" fmla="*/ 189988 w 561"/>
              <a:gd name="T45" fmla="*/ 21180 h 399"/>
              <a:gd name="T46" fmla="*/ 200743 w 561"/>
              <a:gd name="T47" fmla="*/ 16154 h 399"/>
              <a:gd name="T48" fmla="*/ 189988 w 561"/>
              <a:gd name="T49" fmla="*/ 10769 h 399"/>
              <a:gd name="T50" fmla="*/ 63449 w 561"/>
              <a:gd name="T51" fmla="*/ 10769 h 399"/>
              <a:gd name="T52" fmla="*/ 58072 w 561"/>
              <a:gd name="T53" fmla="*/ 16154 h 399"/>
              <a:gd name="T54" fmla="*/ 63449 w 561"/>
              <a:gd name="T55" fmla="*/ 21180 h 399"/>
              <a:gd name="T56" fmla="*/ 16131 w 561"/>
              <a:gd name="T57" fmla="*/ 0 h 399"/>
              <a:gd name="T58" fmla="*/ 16131 w 561"/>
              <a:gd name="T59" fmla="*/ 0 h 399"/>
              <a:gd name="T60" fmla="*/ 0 w 561"/>
              <a:gd name="T61" fmla="*/ 16154 h 399"/>
              <a:gd name="T62" fmla="*/ 16131 w 561"/>
              <a:gd name="T63" fmla="*/ 31949 h 399"/>
              <a:gd name="T64" fmla="*/ 31904 w 561"/>
              <a:gd name="T65" fmla="*/ 16154 h 399"/>
              <a:gd name="T66" fmla="*/ 16131 w 561"/>
              <a:gd name="T67" fmla="*/ 0 h 399"/>
              <a:gd name="T68" fmla="*/ 189988 w 561"/>
              <a:gd name="T69" fmla="*/ 121693 h 399"/>
              <a:gd name="T70" fmla="*/ 189988 w 561"/>
              <a:gd name="T71" fmla="*/ 121693 h 399"/>
              <a:gd name="T72" fmla="*/ 63449 w 561"/>
              <a:gd name="T73" fmla="*/ 121693 h 399"/>
              <a:gd name="T74" fmla="*/ 58072 w 561"/>
              <a:gd name="T75" fmla="*/ 127078 h 399"/>
              <a:gd name="T76" fmla="*/ 63449 w 561"/>
              <a:gd name="T77" fmla="*/ 137488 h 399"/>
              <a:gd name="T78" fmla="*/ 189988 w 561"/>
              <a:gd name="T79" fmla="*/ 137488 h 399"/>
              <a:gd name="T80" fmla="*/ 200743 w 561"/>
              <a:gd name="T81" fmla="*/ 127078 h 399"/>
              <a:gd name="T82" fmla="*/ 189988 w 561"/>
              <a:gd name="T83" fmla="*/ 121693 h 39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561" h="399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613668" y="4338112"/>
            <a:ext cx="459317" cy="440267"/>
          </a:xfrm>
          <a:custGeom>
            <a:avLst/>
            <a:gdLst>
              <a:gd name="T0" fmla="*/ 194747 w 575"/>
              <a:gd name="T1" fmla="*/ 186098 h 546"/>
              <a:gd name="T2" fmla="*/ 194747 w 575"/>
              <a:gd name="T3" fmla="*/ 186098 h 546"/>
              <a:gd name="T4" fmla="*/ 99880 w 575"/>
              <a:gd name="T5" fmla="*/ 186098 h 546"/>
              <a:gd name="T6" fmla="*/ 89498 w 575"/>
              <a:gd name="T7" fmla="*/ 191518 h 546"/>
              <a:gd name="T8" fmla="*/ 99880 w 575"/>
              <a:gd name="T9" fmla="*/ 196939 h 546"/>
              <a:gd name="T10" fmla="*/ 194747 w 575"/>
              <a:gd name="T11" fmla="*/ 196939 h 546"/>
              <a:gd name="T12" fmla="*/ 205487 w 575"/>
              <a:gd name="T13" fmla="*/ 191518 h 546"/>
              <a:gd name="T14" fmla="*/ 194747 w 575"/>
              <a:gd name="T15" fmla="*/ 186098 h 546"/>
              <a:gd name="T16" fmla="*/ 110619 w 575"/>
              <a:gd name="T17" fmla="*/ 69019 h 546"/>
              <a:gd name="T18" fmla="*/ 110619 w 575"/>
              <a:gd name="T19" fmla="*/ 69019 h 546"/>
              <a:gd name="T20" fmla="*/ 110619 w 575"/>
              <a:gd name="T21" fmla="*/ 58540 h 546"/>
              <a:gd name="T22" fmla="*/ 63006 w 575"/>
              <a:gd name="T23" fmla="*/ 0 h 546"/>
              <a:gd name="T24" fmla="*/ 57995 w 575"/>
              <a:gd name="T25" fmla="*/ 0 h 546"/>
              <a:gd name="T26" fmla="*/ 52625 w 575"/>
              <a:gd name="T27" fmla="*/ 0 h 546"/>
              <a:gd name="T28" fmla="*/ 0 w 575"/>
              <a:gd name="T29" fmla="*/ 58540 h 546"/>
              <a:gd name="T30" fmla="*/ 0 w 575"/>
              <a:gd name="T31" fmla="*/ 69019 h 546"/>
              <a:gd name="T32" fmla="*/ 10382 w 575"/>
              <a:gd name="T33" fmla="*/ 69019 h 546"/>
              <a:gd name="T34" fmla="*/ 47255 w 575"/>
              <a:gd name="T35" fmla="*/ 26379 h 546"/>
              <a:gd name="T36" fmla="*/ 47255 w 575"/>
              <a:gd name="T37" fmla="*/ 196939 h 546"/>
              <a:gd name="T38" fmla="*/ 63006 w 575"/>
              <a:gd name="T39" fmla="*/ 196939 h 546"/>
              <a:gd name="T40" fmla="*/ 63006 w 575"/>
              <a:gd name="T41" fmla="*/ 26379 h 546"/>
              <a:gd name="T42" fmla="*/ 99880 w 575"/>
              <a:gd name="T43" fmla="*/ 69019 h 546"/>
              <a:gd name="T44" fmla="*/ 110619 w 575"/>
              <a:gd name="T45" fmla="*/ 69019 h 546"/>
              <a:gd name="T46" fmla="*/ 110619 w 575"/>
              <a:gd name="T47" fmla="*/ 26379 h 546"/>
              <a:gd name="T48" fmla="*/ 110619 w 575"/>
              <a:gd name="T49" fmla="*/ 26379 h 546"/>
              <a:gd name="T50" fmla="*/ 194747 w 575"/>
              <a:gd name="T51" fmla="*/ 26379 h 546"/>
              <a:gd name="T52" fmla="*/ 205487 w 575"/>
              <a:gd name="T53" fmla="*/ 21320 h 546"/>
              <a:gd name="T54" fmla="*/ 194747 w 575"/>
              <a:gd name="T55" fmla="*/ 15900 h 546"/>
              <a:gd name="T56" fmla="*/ 110619 w 575"/>
              <a:gd name="T57" fmla="*/ 15900 h 546"/>
              <a:gd name="T58" fmla="*/ 105249 w 575"/>
              <a:gd name="T59" fmla="*/ 21320 h 546"/>
              <a:gd name="T60" fmla="*/ 110619 w 575"/>
              <a:gd name="T61" fmla="*/ 26379 h 546"/>
              <a:gd name="T62" fmla="*/ 194747 w 575"/>
              <a:gd name="T63" fmla="*/ 143819 h 546"/>
              <a:gd name="T64" fmla="*/ 194747 w 575"/>
              <a:gd name="T65" fmla="*/ 143819 h 546"/>
              <a:gd name="T66" fmla="*/ 99880 w 575"/>
              <a:gd name="T67" fmla="*/ 143819 h 546"/>
              <a:gd name="T68" fmla="*/ 89498 w 575"/>
              <a:gd name="T69" fmla="*/ 148878 h 546"/>
              <a:gd name="T70" fmla="*/ 99880 w 575"/>
              <a:gd name="T71" fmla="*/ 154299 h 546"/>
              <a:gd name="T72" fmla="*/ 194747 w 575"/>
              <a:gd name="T73" fmla="*/ 154299 h 546"/>
              <a:gd name="T74" fmla="*/ 205487 w 575"/>
              <a:gd name="T75" fmla="*/ 148878 h 546"/>
              <a:gd name="T76" fmla="*/ 194747 w 575"/>
              <a:gd name="T77" fmla="*/ 143819 h 546"/>
              <a:gd name="T78" fmla="*/ 194747 w 575"/>
              <a:gd name="T79" fmla="*/ 58540 h 546"/>
              <a:gd name="T80" fmla="*/ 194747 w 575"/>
              <a:gd name="T81" fmla="*/ 58540 h 546"/>
              <a:gd name="T82" fmla="*/ 142123 w 575"/>
              <a:gd name="T83" fmla="*/ 58540 h 546"/>
              <a:gd name="T84" fmla="*/ 131383 w 575"/>
              <a:gd name="T85" fmla="*/ 63960 h 546"/>
              <a:gd name="T86" fmla="*/ 142123 w 575"/>
              <a:gd name="T87" fmla="*/ 69019 h 546"/>
              <a:gd name="T88" fmla="*/ 194747 w 575"/>
              <a:gd name="T89" fmla="*/ 69019 h 546"/>
              <a:gd name="T90" fmla="*/ 205487 w 575"/>
              <a:gd name="T91" fmla="*/ 63960 h 546"/>
              <a:gd name="T92" fmla="*/ 194747 w 575"/>
              <a:gd name="T93" fmla="*/ 58540 h 546"/>
              <a:gd name="T94" fmla="*/ 194747 w 575"/>
              <a:gd name="T95" fmla="*/ 101179 h 546"/>
              <a:gd name="T96" fmla="*/ 194747 w 575"/>
              <a:gd name="T97" fmla="*/ 101179 h 546"/>
              <a:gd name="T98" fmla="*/ 99880 w 575"/>
              <a:gd name="T99" fmla="*/ 101179 h 546"/>
              <a:gd name="T100" fmla="*/ 89498 w 575"/>
              <a:gd name="T101" fmla="*/ 106238 h 546"/>
              <a:gd name="T102" fmla="*/ 99880 w 575"/>
              <a:gd name="T103" fmla="*/ 111659 h 546"/>
              <a:gd name="T104" fmla="*/ 194747 w 575"/>
              <a:gd name="T105" fmla="*/ 111659 h 546"/>
              <a:gd name="T106" fmla="*/ 205487 w 575"/>
              <a:gd name="T107" fmla="*/ 106238 h 546"/>
              <a:gd name="T108" fmla="*/ 194747 w 575"/>
              <a:gd name="T109" fmla="*/ 101179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75" h="546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94517" y="4338112"/>
            <a:ext cx="450849" cy="440267"/>
          </a:xfrm>
          <a:custGeom>
            <a:avLst/>
            <a:gdLst>
              <a:gd name="T0" fmla="*/ 111488 w 560"/>
              <a:gd name="T1" fmla="*/ 127558 h 546"/>
              <a:gd name="T2" fmla="*/ 111488 w 560"/>
              <a:gd name="T3" fmla="*/ 127558 h 546"/>
              <a:gd name="T4" fmla="*/ 101025 w 560"/>
              <a:gd name="T5" fmla="*/ 127558 h 546"/>
              <a:gd name="T6" fmla="*/ 63862 w 560"/>
              <a:gd name="T7" fmla="*/ 170198 h 546"/>
              <a:gd name="T8" fmla="*/ 63862 w 560"/>
              <a:gd name="T9" fmla="*/ 0 h 546"/>
              <a:gd name="T10" fmla="*/ 47626 w 560"/>
              <a:gd name="T11" fmla="*/ 0 h 546"/>
              <a:gd name="T12" fmla="*/ 47626 w 560"/>
              <a:gd name="T13" fmla="*/ 175619 h 546"/>
              <a:gd name="T14" fmla="*/ 10463 w 560"/>
              <a:gd name="T15" fmla="*/ 127558 h 546"/>
              <a:gd name="T16" fmla="*/ 0 w 560"/>
              <a:gd name="T17" fmla="*/ 127558 h 546"/>
              <a:gd name="T18" fmla="*/ 0 w 560"/>
              <a:gd name="T19" fmla="*/ 138399 h 546"/>
              <a:gd name="T20" fmla="*/ 47626 w 560"/>
              <a:gd name="T21" fmla="*/ 196939 h 546"/>
              <a:gd name="T22" fmla="*/ 53038 w 560"/>
              <a:gd name="T23" fmla="*/ 196939 h 546"/>
              <a:gd name="T24" fmla="*/ 58450 w 560"/>
              <a:gd name="T25" fmla="*/ 196939 h 546"/>
              <a:gd name="T26" fmla="*/ 111488 w 560"/>
              <a:gd name="T27" fmla="*/ 138399 h 546"/>
              <a:gd name="T28" fmla="*/ 111488 w 560"/>
              <a:gd name="T29" fmla="*/ 127558 h 546"/>
              <a:gd name="T30" fmla="*/ 95613 w 560"/>
              <a:gd name="T31" fmla="*/ 15900 h 546"/>
              <a:gd name="T32" fmla="*/ 95613 w 560"/>
              <a:gd name="T33" fmla="*/ 15900 h 546"/>
              <a:gd name="T34" fmla="*/ 196277 w 560"/>
              <a:gd name="T35" fmla="*/ 15900 h 546"/>
              <a:gd name="T36" fmla="*/ 201689 w 560"/>
              <a:gd name="T37" fmla="*/ 5420 h 546"/>
              <a:gd name="T38" fmla="*/ 196277 w 560"/>
              <a:gd name="T39" fmla="*/ 0 h 546"/>
              <a:gd name="T40" fmla="*/ 95613 w 560"/>
              <a:gd name="T41" fmla="*/ 0 h 546"/>
              <a:gd name="T42" fmla="*/ 90201 w 560"/>
              <a:gd name="T43" fmla="*/ 5420 h 546"/>
              <a:gd name="T44" fmla="*/ 95613 w 560"/>
              <a:gd name="T45" fmla="*/ 15900 h 546"/>
              <a:gd name="T46" fmla="*/ 196277 w 560"/>
              <a:gd name="T47" fmla="*/ 170198 h 546"/>
              <a:gd name="T48" fmla="*/ 196277 w 560"/>
              <a:gd name="T49" fmla="*/ 170198 h 546"/>
              <a:gd name="T50" fmla="*/ 111488 w 560"/>
              <a:gd name="T51" fmla="*/ 170198 h 546"/>
              <a:gd name="T52" fmla="*/ 106076 w 560"/>
              <a:gd name="T53" fmla="*/ 175619 h 546"/>
              <a:gd name="T54" fmla="*/ 111488 w 560"/>
              <a:gd name="T55" fmla="*/ 186098 h 546"/>
              <a:gd name="T56" fmla="*/ 196277 w 560"/>
              <a:gd name="T57" fmla="*/ 186098 h 546"/>
              <a:gd name="T58" fmla="*/ 201689 w 560"/>
              <a:gd name="T59" fmla="*/ 175619 h 546"/>
              <a:gd name="T60" fmla="*/ 196277 w 560"/>
              <a:gd name="T61" fmla="*/ 170198 h 546"/>
              <a:gd name="T62" fmla="*/ 196277 w 560"/>
              <a:gd name="T63" fmla="*/ 127558 h 546"/>
              <a:gd name="T64" fmla="*/ 196277 w 560"/>
              <a:gd name="T65" fmla="*/ 127558 h 546"/>
              <a:gd name="T66" fmla="*/ 137827 w 560"/>
              <a:gd name="T67" fmla="*/ 127558 h 546"/>
              <a:gd name="T68" fmla="*/ 132776 w 560"/>
              <a:gd name="T69" fmla="*/ 132979 h 546"/>
              <a:gd name="T70" fmla="*/ 137827 w 560"/>
              <a:gd name="T71" fmla="*/ 143819 h 546"/>
              <a:gd name="T72" fmla="*/ 196277 w 560"/>
              <a:gd name="T73" fmla="*/ 143819 h 546"/>
              <a:gd name="T74" fmla="*/ 201689 w 560"/>
              <a:gd name="T75" fmla="*/ 132979 h 546"/>
              <a:gd name="T76" fmla="*/ 196277 w 560"/>
              <a:gd name="T77" fmla="*/ 127558 h 546"/>
              <a:gd name="T78" fmla="*/ 196277 w 560"/>
              <a:gd name="T79" fmla="*/ 42640 h 546"/>
              <a:gd name="T80" fmla="*/ 196277 w 560"/>
              <a:gd name="T81" fmla="*/ 42640 h 546"/>
              <a:gd name="T82" fmla="*/ 95613 w 560"/>
              <a:gd name="T83" fmla="*/ 42640 h 546"/>
              <a:gd name="T84" fmla="*/ 90201 w 560"/>
              <a:gd name="T85" fmla="*/ 47699 h 546"/>
              <a:gd name="T86" fmla="*/ 95613 w 560"/>
              <a:gd name="T87" fmla="*/ 58540 h 546"/>
              <a:gd name="T88" fmla="*/ 196277 w 560"/>
              <a:gd name="T89" fmla="*/ 58540 h 546"/>
              <a:gd name="T90" fmla="*/ 201689 w 560"/>
              <a:gd name="T91" fmla="*/ 47699 h 546"/>
              <a:gd name="T92" fmla="*/ 196277 w 560"/>
              <a:gd name="T93" fmla="*/ 42640 h 546"/>
              <a:gd name="T94" fmla="*/ 196277 w 560"/>
              <a:gd name="T95" fmla="*/ 84918 h 546"/>
              <a:gd name="T96" fmla="*/ 196277 w 560"/>
              <a:gd name="T97" fmla="*/ 84918 h 546"/>
              <a:gd name="T98" fmla="*/ 95613 w 560"/>
              <a:gd name="T99" fmla="*/ 84918 h 546"/>
              <a:gd name="T100" fmla="*/ 90201 w 560"/>
              <a:gd name="T101" fmla="*/ 90339 h 546"/>
              <a:gd name="T102" fmla="*/ 95613 w 560"/>
              <a:gd name="T103" fmla="*/ 101179 h 546"/>
              <a:gd name="T104" fmla="*/ 196277 w 560"/>
              <a:gd name="T105" fmla="*/ 101179 h 546"/>
              <a:gd name="T106" fmla="*/ 201689 w 560"/>
              <a:gd name="T107" fmla="*/ 90339 h 546"/>
              <a:gd name="T108" fmla="*/ 196277 w 560"/>
              <a:gd name="T109" fmla="*/ 84918 h 54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60" h="546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4348693"/>
            <a:ext cx="438151" cy="414866"/>
          </a:xfrm>
          <a:custGeom>
            <a:avLst/>
            <a:gdLst>
              <a:gd name="T0" fmla="*/ 111126 w 546"/>
              <a:gd name="T1" fmla="*/ 169703 h 516"/>
              <a:gd name="T2" fmla="*/ 111126 w 546"/>
              <a:gd name="T3" fmla="*/ 169703 h 516"/>
              <a:gd name="T4" fmla="*/ 5394 w 546"/>
              <a:gd name="T5" fmla="*/ 169703 h 516"/>
              <a:gd name="T6" fmla="*/ 0 w 546"/>
              <a:gd name="T7" fmla="*/ 180152 h 516"/>
              <a:gd name="T8" fmla="*/ 5394 w 546"/>
              <a:gd name="T9" fmla="*/ 185557 h 516"/>
              <a:gd name="T10" fmla="*/ 111126 w 546"/>
              <a:gd name="T11" fmla="*/ 185557 h 516"/>
              <a:gd name="T12" fmla="*/ 116521 w 546"/>
              <a:gd name="T13" fmla="*/ 180152 h 516"/>
              <a:gd name="T14" fmla="*/ 111126 w 546"/>
              <a:gd name="T15" fmla="*/ 169703 h 516"/>
              <a:gd name="T16" fmla="*/ 5394 w 546"/>
              <a:gd name="T17" fmla="*/ 15853 h 516"/>
              <a:gd name="T18" fmla="*/ 5394 w 546"/>
              <a:gd name="T19" fmla="*/ 15853 h 516"/>
              <a:gd name="T20" fmla="*/ 190605 w 546"/>
              <a:gd name="T21" fmla="*/ 15853 h 516"/>
              <a:gd name="T22" fmla="*/ 195999 w 546"/>
              <a:gd name="T23" fmla="*/ 10449 h 516"/>
              <a:gd name="T24" fmla="*/ 190605 w 546"/>
              <a:gd name="T25" fmla="*/ 0 h 516"/>
              <a:gd name="T26" fmla="*/ 5394 w 546"/>
              <a:gd name="T27" fmla="*/ 0 h 516"/>
              <a:gd name="T28" fmla="*/ 0 w 546"/>
              <a:gd name="T29" fmla="*/ 10449 h 516"/>
              <a:gd name="T30" fmla="*/ 5394 w 546"/>
              <a:gd name="T31" fmla="*/ 15853 h 516"/>
              <a:gd name="T32" fmla="*/ 190605 w 546"/>
              <a:gd name="T33" fmla="*/ 116739 h 516"/>
              <a:gd name="T34" fmla="*/ 190605 w 546"/>
              <a:gd name="T35" fmla="*/ 116739 h 516"/>
              <a:gd name="T36" fmla="*/ 5394 w 546"/>
              <a:gd name="T37" fmla="*/ 116739 h 516"/>
              <a:gd name="T38" fmla="*/ 0 w 546"/>
              <a:gd name="T39" fmla="*/ 121783 h 516"/>
              <a:gd name="T40" fmla="*/ 5394 w 546"/>
              <a:gd name="T41" fmla="*/ 127187 h 516"/>
              <a:gd name="T42" fmla="*/ 190605 w 546"/>
              <a:gd name="T43" fmla="*/ 127187 h 516"/>
              <a:gd name="T44" fmla="*/ 195999 w 546"/>
              <a:gd name="T45" fmla="*/ 121783 h 516"/>
              <a:gd name="T46" fmla="*/ 190605 w 546"/>
              <a:gd name="T47" fmla="*/ 116739 h 516"/>
              <a:gd name="T48" fmla="*/ 190605 w 546"/>
              <a:gd name="T49" fmla="*/ 58369 h 516"/>
              <a:gd name="T50" fmla="*/ 190605 w 546"/>
              <a:gd name="T51" fmla="*/ 58369 h 516"/>
              <a:gd name="T52" fmla="*/ 5394 w 546"/>
              <a:gd name="T53" fmla="*/ 58369 h 516"/>
              <a:gd name="T54" fmla="*/ 0 w 546"/>
              <a:gd name="T55" fmla="*/ 63414 h 516"/>
              <a:gd name="T56" fmla="*/ 5394 w 546"/>
              <a:gd name="T57" fmla="*/ 74223 h 516"/>
              <a:gd name="T58" fmla="*/ 190605 w 546"/>
              <a:gd name="T59" fmla="*/ 74223 h 516"/>
              <a:gd name="T60" fmla="*/ 195999 w 546"/>
              <a:gd name="T61" fmla="*/ 63414 h 516"/>
              <a:gd name="T62" fmla="*/ 190605 w 546"/>
              <a:gd name="T63" fmla="*/ 5836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6" h="516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51986" y="4348693"/>
            <a:ext cx="438148" cy="414866"/>
          </a:xfrm>
          <a:custGeom>
            <a:avLst/>
            <a:gdLst>
              <a:gd name="T0" fmla="*/ 5044 w 545"/>
              <a:gd name="T1" fmla="*/ 15853 h 516"/>
              <a:gd name="T2" fmla="*/ 5044 w 545"/>
              <a:gd name="T3" fmla="*/ 15853 h 516"/>
              <a:gd name="T4" fmla="*/ 190954 w 545"/>
              <a:gd name="T5" fmla="*/ 15853 h 516"/>
              <a:gd name="T6" fmla="*/ 195998 w 545"/>
              <a:gd name="T7" fmla="*/ 10449 h 516"/>
              <a:gd name="T8" fmla="*/ 190954 w 545"/>
              <a:gd name="T9" fmla="*/ 0 h 516"/>
              <a:gd name="T10" fmla="*/ 5044 w 545"/>
              <a:gd name="T11" fmla="*/ 0 h 516"/>
              <a:gd name="T12" fmla="*/ 0 w 545"/>
              <a:gd name="T13" fmla="*/ 10449 h 516"/>
              <a:gd name="T14" fmla="*/ 5044 w 545"/>
              <a:gd name="T15" fmla="*/ 15853 h 516"/>
              <a:gd name="T16" fmla="*/ 37110 w 545"/>
              <a:gd name="T17" fmla="*/ 58369 h 516"/>
              <a:gd name="T18" fmla="*/ 37110 w 545"/>
              <a:gd name="T19" fmla="*/ 58369 h 516"/>
              <a:gd name="T20" fmla="*/ 26301 w 545"/>
              <a:gd name="T21" fmla="*/ 63414 h 516"/>
              <a:gd name="T22" fmla="*/ 37110 w 545"/>
              <a:gd name="T23" fmla="*/ 74223 h 516"/>
              <a:gd name="T24" fmla="*/ 164292 w 545"/>
              <a:gd name="T25" fmla="*/ 74223 h 516"/>
              <a:gd name="T26" fmla="*/ 169697 w 545"/>
              <a:gd name="T27" fmla="*/ 63414 h 516"/>
              <a:gd name="T28" fmla="*/ 164292 w 545"/>
              <a:gd name="T29" fmla="*/ 58369 h 516"/>
              <a:gd name="T30" fmla="*/ 37110 w 545"/>
              <a:gd name="T31" fmla="*/ 58369 h 516"/>
              <a:gd name="T32" fmla="*/ 190954 w 545"/>
              <a:gd name="T33" fmla="*/ 116739 h 516"/>
              <a:gd name="T34" fmla="*/ 190954 w 545"/>
              <a:gd name="T35" fmla="*/ 116739 h 516"/>
              <a:gd name="T36" fmla="*/ 5044 w 545"/>
              <a:gd name="T37" fmla="*/ 116739 h 516"/>
              <a:gd name="T38" fmla="*/ 0 w 545"/>
              <a:gd name="T39" fmla="*/ 121783 h 516"/>
              <a:gd name="T40" fmla="*/ 5044 w 545"/>
              <a:gd name="T41" fmla="*/ 127187 h 516"/>
              <a:gd name="T42" fmla="*/ 190954 w 545"/>
              <a:gd name="T43" fmla="*/ 127187 h 516"/>
              <a:gd name="T44" fmla="*/ 195998 w 545"/>
              <a:gd name="T45" fmla="*/ 121783 h 516"/>
              <a:gd name="T46" fmla="*/ 190954 w 545"/>
              <a:gd name="T47" fmla="*/ 116739 h 516"/>
              <a:gd name="T48" fmla="*/ 148439 w 545"/>
              <a:gd name="T49" fmla="*/ 169703 h 516"/>
              <a:gd name="T50" fmla="*/ 148439 w 545"/>
              <a:gd name="T51" fmla="*/ 169703 h 516"/>
              <a:gd name="T52" fmla="*/ 47558 w 545"/>
              <a:gd name="T53" fmla="*/ 169703 h 516"/>
              <a:gd name="T54" fmla="*/ 42154 w 545"/>
              <a:gd name="T55" fmla="*/ 180152 h 516"/>
              <a:gd name="T56" fmla="*/ 47558 w 545"/>
              <a:gd name="T57" fmla="*/ 185557 h 516"/>
              <a:gd name="T58" fmla="*/ 148439 w 545"/>
              <a:gd name="T59" fmla="*/ 185557 h 516"/>
              <a:gd name="T60" fmla="*/ 153484 w 545"/>
              <a:gd name="T61" fmla="*/ 180152 h 516"/>
              <a:gd name="T62" fmla="*/ 148439 w 545"/>
              <a:gd name="T63" fmla="*/ 169703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4348693"/>
            <a:ext cx="440266" cy="414866"/>
          </a:xfrm>
          <a:custGeom>
            <a:avLst/>
            <a:gdLst>
              <a:gd name="T0" fmla="*/ 5068 w 545"/>
              <a:gd name="T1" fmla="*/ 74223 h 516"/>
              <a:gd name="T2" fmla="*/ 5068 w 545"/>
              <a:gd name="T3" fmla="*/ 74223 h 516"/>
              <a:gd name="T4" fmla="*/ 133227 w 545"/>
              <a:gd name="T5" fmla="*/ 74223 h 516"/>
              <a:gd name="T6" fmla="*/ 143726 w 545"/>
              <a:gd name="T7" fmla="*/ 63414 h 516"/>
              <a:gd name="T8" fmla="*/ 133227 w 545"/>
              <a:gd name="T9" fmla="*/ 58369 h 516"/>
              <a:gd name="T10" fmla="*/ 5068 w 545"/>
              <a:gd name="T11" fmla="*/ 58369 h 516"/>
              <a:gd name="T12" fmla="*/ 0 w 545"/>
              <a:gd name="T13" fmla="*/ 63414 h 516"/>
              <a:gd name="T14" fmla="*/ 5068 w 545"/>
              <a:gd name="T15" fmla="*/ 74223 h 516"/>
              <a:gd name="T16" fmla="*/ 5068 w 545"/>
              <a:gd name="T17" fmla="*/ 15853 h 516"/>
              <a:gd name="T18" fmla="*/ 5068 w 545"/>
              <a:gd name="T19" fmla="*/ 15853 h 516"/>
              <a:gd name="T20" fmla="*/ 191877 w 545"/>
              <a:gd name="T21" fmla="*/ 15853 h 516"/>
              <a:gd name="T22" fmla="*/ 196945 w 545"/>
              <a:gd name="T23" fmla="*/ 10449 h 516"/>
              <a:gd name="T24" fmla="*/ 191877 w 545"/>
              <a:gd name="T25" fmla="*/ 0 h 516"/>
              <a:gd name="T26" fmla="*/ 5068 w 545"/>
              <a:gd name="T27" fmla="*/ 0 h 516"/>
              <a:gd name="T28" fmla="*/ 0 w 545"/>
              <a:gd name="T29" fmla="*/ 10449 h 516"/>
              <a:gd name="T30" fmla="*/ 5068 w 545"/>
              <a:gd name="T31" fmla="*/ 15853 h 516"/>
              <a:gd name="T32" fmla="*/ 111868 w 545"/>
              <a:gd name="T33" fmla="*/ 169703 h 516"/>
              <a:gd name="T34" fmla="*/ 111868 w 545"/>
              <a:gd name="T35" fmla="*/ 169703 h 516"/>
              <a:gd name="T36" fmla="*/ 5068 w 545"/>
              <a:gd name="T37" fmla="*/ 169703 h 516"/>
              <a:gd name="T38" fmla="*/ 0 w 545"/>
              <a:gd name="T39" fmla="*/ 180152 h 516"/>
              <a:gd name="T40" fmla="*/ 5068 w 545"/>
              <a:gd name="T41" fmla="*/ 185557 h 516"/>
              <a:gd name="T42" fmla="*/ 111868 w 545"/>
              <a:gd name="T43" fmla="*/ 185557 h 516"/>
              <a:gd name="T44" fmla="*/ 122367 w 545"/>
              <a:gd name="T45" fmla="*/ 180152 h 516"/>
              <a:gd name="T46" fmla="*/ 111868 w 545"/>
              <a:gd name="T47" fmla="*/ 169703 h 516"/>
              <a:gd name="T48" fmla="*/ 191877 w 545"/>
              <a:gd name="T49" fmla="*/ 116739 h 516"/>
              <a:gd name="T50" fmla="*/ 191877 w 545"/>
              <a:gd name="T51" fmla="*/ 116739 h 516"/>
              <a:gd name="T52" fmla="*/ 5068 w 545"/>
              <a:gd name="T53" fmla="*/ 116739 h 516"/>
              <a:gd name="T54" fmla="*/ 0 w 545"/>
              <a:gd name="T55" fmla="*/ 121783 h 516"/>
              <a:gd name="T56" fmla="*/ 5068 w 545"/>
              <a:gd name="T57" fmla="*/ 127187 h 516"/>
              <a:gd name="T58" fmla="*/ 191877 w 545"/>
              <a:gd name="T59" fmla="*/ 127187 h 516"/>
              <a:gd name="T60" fmla="*/ 196945 w 545"/>
              <a:gd name="T61" fmla="*/ 121783 h 516"/>
              <a:gd name="T62" fmla="*/ 191877 w 545"/>
              <a:gd name="T63" fmla="*/ 116739 h 5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516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32735" y="4304245"/>
            <a:ext cx="404283" cy="510116"/>
          </a:xfrm>
          <a:custGeom>
            <a:avLst/>
            <a:gdLst>
              <a:gd name="T0" fmla="*/ 127658 w 501"/>
              <a:gd name="T1" fmla="*/ 201559 h 634"/>
              <a:gd name="T2" fmla="*/ 133083 w 501"/>
              <a:gd name="T3" fmla="*/ 106008 h 634"/>
              <a:gd name="T4" fmla="*/ 116809 w 501"/>
              <a:gd name="T5" fmla="*/ 106008 h 634"/>
              <a:gd name="T6" fmla="*/ 127658 w 501"/>
              <a:gd name="T7" fmla="*/ 201559 h 634"/>
              <a:gd name="T8" fmla="*/ 53161 w 501"/>
              <a:gd name="T9" fmla="*/ 201559 h 634"/>
              <a:gd name="T10" fmla="*/ 63648 w 501"/>
              <a:gd name="T11" fmla="*/ 106008 h 634"/>
              <a:gd name="T12" fmla="*/ 47736 w 501"/>
              <a:gd name="T13" fmla="*/ 106008 h 634"/>
              <a:gd name="T14" fmla="*/ 53161 w 501"/>
              <a:gd name="T15" fmla="*/ 201559 h 634"/>
              <a:gd name="T16" fmla="*/ 90410 w 501"/>
              <a:gd name="T17" fmla="*/ 201559 h 634"/>
              <a:gd name="T18" fmla="*/ 95834 w 501"/>
              <a:gd name="T19" fmla="*/ 106008 h 634"/>
              <a:gd name="T20" fmla="*/ 84985 w 501"/>
              <a:gd name="T21" fmla="*/ 106008 h 634"/>
              <a:gd name="T22" fmla="*/ 90410 w 501"/>
              <a:gd name="T23" fmla="*/ 201559 h 634"/>
              <a:gd name="T24" fmla="*/ 170332 w 501"/>
              <a:gd name="T25" fmla="*/ 31730 h 634"/>
              <a:gd name="T26" fmla="*/ 127658 w 501"/>
              <a:gd name="T27" fmla="*/ 15865 h 634"/>
              <a:gd name="T28" fmla="*/ 69073 w 501"/>
              <a:gd name="T29" fmla="*/ 0 h 634"/>
              <a:gd name="T30" fmla="*/ 53161 w 501"/>
              <a:gd name="T31" fmla="*/ 31730 h 634"/>
              <a:gd name="T32" fmla="*/ 0 w 501"/>
              <a:gd name="T33" fmla="*/ 42187 h 634"/>
              <a:gd name="T34" fmla="*/ 10488 w 501"/>
              <a:gd name="T35" fmla="*/ 74278 h 634"/>
              <a:gd name="T36" fmla="*/ 42673 w 501"/>
              <a:gd name="T37" fmla="*/ 228241 h 634"/>
              <a:gd name="T38" fmla="*/ 170332 w 501"/>
              <a:gd name="T39" fmla="*/ 201559 h 634"/>
              <a:gd name="T40" fmla="*/ 180819 w 501"/>
              <a:gd name="T41" fmla="*/ 58412 h 634"/>
              <a:gd name="T42" fmla="*/ 170332 w 501"/>
              <a:gd name="T43" fmla="*/ 31730 h 634"/>
              <a:gd name="T44" fmla="*/ 69073 w 501"/>
              <a:gd name="T45" fmla="*/ 21274 h 634"/>
              <a:gd name="T46" fmla="*/ 106322 w 501"/>
              <a:gd name="T47" fmla="*/ 15865 h 634"/>
              <a:gd name="T48" fmla="*/ 111746 w 501"/>
              <a:gd name="T49" fmla="*/ 31730 h 634"/>
              <a:gd name="T50" fmla="*/ 69073 w 501"/>
              <a:gd name="T51" fmla="*/ 21274 h 634"/>
              <a:gd name="T52" fmla="*/ 154420 w 501"/>
              <a:gd name="T53" fmla="*/ 201559 h 634"/>
              <a:gd name="T54" fmla="*/ 42673 w 501"/>
              <a:gd name="T55" fmla="*/ 212376 h 634"/>
              <a:gd name="T56" fmla="*/ 26400 w 501"/>
              <a:gd name="T57" fmla="*/ 74278 h 634"/>
              <a:gd name="T58" fmla="*/ 154420 w 501"/>
              <a:gd name="T59" fmla="*/ 201559 h 634"/>
              <a:gd name="T60" fmla="*/ 159483 w 501"/>
              <a:gd name="T61" fmla="*/ 58412 h 634"/>
              <a:gd name="T62" fmla="*/ 10488 w 501"/>
              <a:gd name="T63" fmla="*/ 53004 h 634"/>
              <a:gd name="T64" fmla="*/ 159483 w 501"/>
              <a:gd name="T65" fmla="*/ 42187 h 634"/>
              <a:gd name="T66" fmla="*/ 159483 w 501"/>
              <a:gd name="T67" fmla="*/ 58412 h 63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01" h="634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58552" y="4325410"/>
            <a:ext cx="510115" cy="474134"/>
          </a:xfrm>
          <a:custGeom>
            <a:avLst/>
            <a:gdLst>
              <a:gd name="T0" fmla="*/ 201927 w 634"/>
              <a:gd name="T1" fmla="*/ 26650 h 590"/>
              <a:gd name="T2" fmla="*/ 201927 w 634"/>
              <a:gd name="T3" fmla="*/ 26650 h 590"/>
              <a:gd name="T4" fmla="*/ 159378 w 634"/>
              <a:gd name="T5" fmla="*/ 26650 h 590"/>
              <a:gd name="T6" fmla="*/ 159378 w 634"/>
              <a:gd name="T7" fmla="*/ 10804 h 590"/>
              <a:gd name="T8" fmla="*/ 143512 w 634"/>
              <a:gd name="T9" fmla="*/ 0 h 590"/>
              <a:gd name="T10" fmla="*/ 85098 w 634"/>
              <a:gd name="T11" fmla="*/ 0 h 590"/>
              <a:gd name="T12" fmla="*/ 74641 w 634"/>
              <a:gd name="T13" fmla="*/ 10804 h 590"/>
              <a:gd name="T14" fmla="*/ 74641 w 634"/>
              <a:gd name="T15" fmla="*/ 26650 h 590"/>
              <a:gd name="T16" fmla="*/ 32092 w 634"/>
              <a:gd name="T17" fmla="*/ 26650 h 590"/>
              <a:gd name="T18" fmla="*/ 0 w 634"/>
              <a:gd name="T19" fmla="*/ 52939 h 590"/>
              <a:gd name="T20" fmla="*/ 0 w 634"/>
              <a:gd name="T21" fmla="*/ 180425 h 590"/>
              <a:gd name="T22" fmla="*/ 32092 w 634"/>
              <a:gd name="T23" fmla="*/ 212117 h 590"/>
              <a:gd name="T24" fmla="*/ 201927 w 634"/>
              <a:gd name="T25" fmla="*/ 212117 h 590"/>
              <a:gd name="T26" fmla="*/ 228249 w 634"/>
              <a:gd name="T27" fmla="*/ 180425 h 590"/>
              <a:gd name="T28" fmla="*/ 228249 w 634"/>
              <a:gd name="T29" fmla="*/ 52939 h 590"/>
              <a:gd name="T30" fmla="*/ 201927 w 634"/>
              <a:gd name="T31" fmla="*/ 26650 h 590"/>
              <a:gd name="T32" fmla="*/ 85098 w 634"/>
              <a:gd name="T33" fmla="*/ 21248 h 590"/>
              <a:gd name="T34" fmla="*/ 85098 w 634"/>
              <a:gd name="T35" fmla="*/ 21248 h 590"/>
              <a:gd name="T36" fmla="*/ 95555 w 634"/>
              <a:gd name="T37" fmla="*/ 10804 h 590"/>
              <a:gd name="T38" fmla="*/ 138104 w 634"/>
              <a:gd name="T39" fmla="*/ 10804 h 590"/>
              <a:gd name="T40" fmla="*/ 143512 w 634"/>
              <a:gd name="T41" fmla="*/ 21248 h 590"/>
              <a:gd name="T42" fmla="*/ 143512 w 634"/>
              <a:gd name="T43" fmla="*/ 26650 h 590"/>
              <a:gd name="T44" fmla="*/ 85098 w 634"/>
              <a:gd name="T45" fmla="*/ 26650 h 590"/>
              <a:gd name="T46" fmla="*/ 85098 w 634"/>
              <a:gd name="T47" fmla="*/ 21248 h 590"/>
              <a:gd name="T48" fmla="*/ 212384 w 634"/>
              <a:gd name="T49" fmla="*/ 180425 h 590"/>
              <a:gd name="T50" fmla="*/ 212384 w 634"/>
              <a:gd name="T51" fmla="*/ 180425 h 590"/>
              <a:gd name="T52" fmla="*/ 201927 w 634"/>
              <a:gd name="T53" fmla="*/ 196271 h 590"/>
              <a:gd name="T54" fmla="*/ 32092 w 634"/>
              <a:gd name="T55" fmla="*/ 196271 h 590"/>
              <a:gd name="T56" fmla="*/ 15866 w 634"/>
              <a:gd name="T57" fmla="*/ 180425 h 590"/>
              <a:gd name="T58" fmla="*/ 15866 w 634"/>
              <a:gd name="T59" fmla="*/ 106239 h 590"/>
              <a:gd name="T60" fmla="*/ 90506 w 634"/>
              <a:gd name="T61" fmla="*/ 106239 h 590"/>
              <a:gd name="T62" fmla="*/ 85098 w 634"/>
              <a:gd name="T63" fmla="*/ 111280 h 590"/>
              <a:gd name="T64" fmla="*/ 116829 w 634"/>
              <a:gd name="T65" fmla="*/ 137930 h 590"/>
              <a:gd name="T66" fmla="*/ 143512 w 634"/>
              <a:gd name="T67" fmla="*/ 111280 h 590"/>
              <a:gd name="T68" fmla="*/ 143512 w 634"/>
              <a:gd name="T69" fmla="*/ 106239 h 590"/>
              <a:gd name="T70" fmla="*/ 212384 w 634"/>
              <a:gd name="T71" fmla="*/ 106239 h 590"/>
              <a:gd name="T72" fmla="*/ 212384 w 634"/>
              <a:gd name="T73" fmla="*/ 180425 h 590"/>
              <a:gd name="T74" fmla="*/ 100963 w 634"/>
              <a:gd name="T75" fmla="*/ 111280 h 590"/>
              <a:gd name="T76" fmla="*/ 100963 w 634"/>
              <a:gd name="T77" fmla="*/ 111280 h 590"/>
              <a:gd name="T78" fmla="*/ 100963 w 634"/>
              <a:gd name="T79" fmla="*/ 106239 h 590"/>
              <a:gd name="T80" fmla="*/ 127647 w 634"/>
              <a:gd name="T81" fmla="*/ 106239 h 590"/>
              <a:gd name="T82" fmla="*/ 127647 w 634"/>
              <a:gd name="T83" fmla="*/ 111280 h 590"/>
              <a:gd name="T84" fmla="*/ 116829 w 634"/>
              <a:gd name="T85" fmla="*/ 127486 h 590"/>
              <a:gd name="T86" fmla="*/ 100963 w 634"/>
              <a:gd name="T87" fmla="*/ 111280 h 590"/>
              <a:gd name="T88" fmla="*/ 212384 w 634"/>
              <a:gd name="T89" fmla="*/ 90033 h 590"/>
              <a:gd name="T90" fmla="*/ 212384 w 634"/>
              <a:gd name="T91" fmla="*/ 90033 h 590"/>
              <a:gd name="T92" fmla="*/ 15866 w 634"/>
              <a:gd name="T93" fmla="*/ 90033 h 590"/>
              <a:gd name="T94" fmla="*/ 15866 w 634"/>
              <a:gd name="T95" fmla="*/ 52939 h 590"/>
              <a:gd name="T96" fmla="*/ 32092 w 634"/>
              <a:gd name="T97" fmla="*/ 42495 h 590"/>
              <a:gd name="T98" fmla="*/ 201927 w 634"/>
              <a:gd name="T99" fmla="*/ 42495 h 590"/>
              <a:gd name="T100" fmla="*/ 212384 w 634"/>
              <a:gd name="T101" fmla="*/ 52939 h 590"/>
              <a:gd name="T102" fmla="*/ 212384 w 634"/>
              <a:gd name="T103" fmla="*/ 90033 h 59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59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43636" y="4314826"/>
            <a:ext cx="510117" cy="484717"/>
          </a:xfrm>
          <a:custGeom>
            <a:avLst/>
            <a:gdLst>
              <a:gd name="T0" fmla="*/ 111421 w 634"/>
              <a:gd name="T1" fmla="*/ 15824 h 604"/>
              <a:gd name="T2" fmla="*/ 111421 w 634"/>
              <a:gd name="T3" fmla="*/ 15824 h 604"/>
              <a:gd name="T4" fmla="*/ 5048 w 634"/>
              <a:gd name="T5" fmla="*/ 79120 h 604"/>
              <a:gd name="T6" fmla="*/ 5048 w 634"/>
              <a:gd name="T7" fmla="*/ 79120 h 604"/>
              <a:gd name="T8" fmla="*/ 100603 w 634"/>
              <a:gd name="T9" fmla="*/ 121557 h 604"/>
              <a:gd name="T10" fmla="*/ 121878 w 634"/>
              <a:gd name="T11" fmla="*/ 121557 h 604"/>
              <a:gd name="T12" fmla="*/ 217433 w 634"/>
              <a:gd name="T13" fmla="*/ 79120 h 604"/>
              <a:gd name="T14" fmla="*/ 217433 w 634"/>
              <a:gd name="T15" fmla="*/ 57901 h 604"/>
              <a:gd name="T16" fmla="*/ 121878 w 634"/>
              <a:gd name="T17" fmla="*/ 5035 h 604"/>
              <a:gd name="T18" fmla="*/ 100603 w 634"/>
              <a:gd name="T19" fmla="*/ 5035 h 604"/>
              <a:gd name="T20" fmla="*/ 5048 w 634"/>
              <a:gd name="T21" fmla="*/ 57901 h 604"/>
              <a:gd name="T22" fmla="*/ 5048 w 634"/>
              <a:gd name="T23" fmla="*/ 79120 h 604"/>
              <a:gd name="T24" fmla="*/ 111421 w 634"/>
              <a:gd name="T25" fmla="*/ 15824 h 604"/>
              <a:gd name="T26" fmla="*/ 111421 w 634"/>
              <a:gd name="T27" fmla="*/ 15824 h 604"/>
              <a:gd name="T28" fmla="*/ 212024 w 634"/>
              <a:gd name="T29" fmla="*/ 68690 h 604"/>
              <a:gd name="T30" fmla="*/ 111421 w 634"/>
              <a:gd name="T31" fmla="*/ 111127 h 604"/>
              <a:gd name="T32" fmla="*/ 15866 w 634"/>
              <a:gd name="T33" fmla="*/ 68690 h 604"/>
              <a:gd name="T34" fmla="*/ 111421 w 634"/>
              <a:gd name="T35" fmla="*/ 15824 h 604"/>
              <a:gd name="T36" fmla="*/ 111421 w 634"/>
              <a:gd name="T37" fmla="*/ 201036 h 604"/>
              <a:gd name="T38" fmla="*/ 111421 w 634"/>
              <a:gd name="T39" fmla="*/ 201036 h 604"/>
              <a:gd name="T40" fmla="*/ 15866 w 634"/>
              <a:gd name="T41" fmla="*/ 158599 h 604"/>
              <a:gd name="T42" fmla="*/ 0 w 634"/>
              <a:gd name="T43" fmla="*/ 153564 h 604"/>
              <a:gd name="T44" fmla="*/ 5048 w 634"/>
              <a:gd name="T45" fmla="*/ 169388 h 604"/>
              <a:gd name="T46" fmla="*/ 100603 w 634"/>
              <a:gd name="T47" fmla="*/ 211825 h 604"/>
              <a:gd name="T48" fmla="*/ 121878 w 634"/>
              <a:gd name="T49" fmla="*/ 211825 h 604"/>
              <a:gd name="T50" fmla="*/ 217433 w 634"/>
              <a:gd name="T51" fmla="*/ 169388 h 604"/>
              <a:gd name="T52" fmla="*/ 228250 w 634"/>
              <a:gd name="T53" fmla="*/ 153564 h 604"/>
              <a:gd name="T54" fmla="*/ 212024 w 634"/>
              <a:gd name="T55" fmla="*/ 158599 h 604"/>
              <a:gd name="T56" fmla="*/ 111421 w 634"/>
              <a:gd name="T57" fmla="*/ 201036 h 604"/>
              <a:gd name="T58" fmla="*/ 5048 w 634"/>
              <a:gd name="T59" fmla="*/ 121557 h 604"/>
              <a:gd name="T60" fmla="*/ 5048 w 634"/>
              <a:gd name="T61" fmla="*/ 121557 h 604"/>
              <a:gd name="T62" fmla="*/ 100603 w 634"/>
              <a:gd name="T63" fmla="*/ 169388 h 604"/>
              <a:gd name="T64" fmla="*/ 121878 w 634"/>
              <a:gd name="T65" fmla="*/ 169388 h 604"/>
              <a:gd name="T66" fmla="*/ 217433 w 634"/>
              <a:gd name="T67" fmla="*/ 121557 h 604"/>
              <a:gd name="T68" fmla="*/ 228250 w 634"/>
              <a:gd name="T69" fmla="*/ 105733 h 604"/>
              <a:gd name="T70" fmla="*/ 212024 w 634"/>
              <a:gd name="T71" fmla="*/ 111127 h 604"/>
              <a:gd name="T72" fmla="*/ 111421 w 634"/>
              <a:gd name="T73" fmla="*/ 158599 h 604"/>
              <a:gd name="T74" fmla="*/ 15866 w 634"/>
              <a:gd name="T75" fmla="*/ 111127 h 604"/>
              <a:gd name="T76" fmla="*/ 0 w 634"/>
              <a:gd name="T77" fmla="*/ 105733 h 604"/>
              <a:gd name="T78" fmla="*/ 5048 w 634"/>
              <a:gd name="T79" fmla="*/ 121557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24487" y="4338112"/>
            <a:ext cx="495298" cy="440267"/>
          </a:xfrm>
          <a:custGeom>
            <a:avLst/>
            <a:gdLst>
              <a:gd name="T0" fmla="*/ 195075 w 619"/>
              <a:gd name="T1" fmla="*/ 106238 h 546"/>
              <a:gd name="T2" fmla="*/ 195075 w 619"/>
              <a:gd name="T3" fmla="*/ 106238 h 546"/>
              <a:gd name="T4" fmla="*/ 179297 w 619"/>
              <a:gd name="T5" fmla="*/ 106238 h 546"/>
              <a:gd name="T6" fmla="*/ 179297 w 619"/>
              <a:gd name="T7" fmla="*/ 26379 h 546"/>
              <a:gd name="T8" fmla="*/ 153120 w 619"/>
              <a:gd name="T9" fmla="*/ 0 h 546"/>
              <a:gd name="T10" fmla="*/ 68492 w 619"/>
              <a:gd name="T11" fmla="*/ 0 h 546"/>
              <a:gd name="T12" fmla="*/ 42314 w 619"/>
              <a:gd name="T13" fmla="*/ 26379 h 546"/>
              <a:gd name="T14" fmla="*/ 42314 w 619"/>
              <a:gd name="T15" fmla="*/ 106238 h 546"/>
              <a:gd name="T16" fmla="*/ 26177 w 619"/>
              <a:gd name="T17" fmla="*/ 106238 h 546"/>
              <a:gd name="T18" fmla="*/ 0 w 619"/>
              <a:gd name="T19" fmla="*/ 132979 h 546"/>
              <a:gd name="T20" fmla="*/ 0 w 619"/>
              <a:gd name="T21" fmla="*/ 148878 h 546"/>
              <a:gd name="T22" fmla="*/ 26177 w 619"/>
              <a:gd name="T23" fmla="*/ 175619 h 546"/>
              <a:gd name="T24" fmla="*/ 42314 w 619"/>
              <a:gd name="T25" fmla="*/ 175619 h 546"/>
              <a:gd name="T26" fmla="*/ 68492 w 619"/>
              <a:gd name="T27" fmla="*/ 196939 h 546"/>
              <a:gd name="T28" fmla="*/ 153120 w 619"/>
              <a:gd name="T29" fmla="*/ 196939 h 546"/>
              <a:gd name="T30" fmla="*/ 179297 w 619"/>
              <a:gd name="T31" fmla="*/ 175619 h 546"/>
              <a:gd name="T32" fmla="*/ 195075 w 619"/>
              <a:gd name="T33" fmla="*/ 175619 h 546"/>
              <a:gd name="T34" fmla="*/ 221611 w 619"/>
              <a:gd name="T35" fmla="*/ 148878 h 546"/>
              <a:gd name="T36" fmla="*/ 221611 w 619"/>
              <a:gd name="T37" fmla="*/ 132979 h 546"/>
              <a:gd name="T38" fmla="*/ 195075 w 619"/>
              <a:gd name="T39" fmla="*/ 106238 h 546"/>
              <a:gd name="T40" fmla="*/ 52713 w 619"/>
              <a:gd name="T41" fmla="*/ 26379 h 546"/>
              <a:gd name="T42" fmla="*/ 52713 w 619"/>
              <a:gd name="T43" fmla="*/ 26379 h 546"/>
              <a:gd name="T44" fmla="*/ 68492 w 619"/>
              <a:gd name="T45" fmla="*/ 15900 h 546"/>
              <a:gd name="T46" fmla="*/ 153120 w 619"/>
              <a:gd name="T47" fmla="*/ 15900 h 546"/>
              <a:gd name="T48" fmla="*/ 168898 w 619"/>
              <a:gd name="T49" fmla="*/ 26379 h 546"/>
              <a:gd name="T50" fmla="*/ 168898 w 619"/>
              <a:gd name="T51" fmla="*/ 106238 h 546"/>
              <a:gd name="T52" fmla="*/ 52713 w 619"/>
              <a:gd name="T53" fmla="*/ 106238 h 546"/>
              <a:gd name="T54" fmla="*/ 52713 w 619"/>
              <a:gd name="T55" fmla="*/ 26379 h 546"/>
              <a:gd name="T56" fmla="*/ 153120 w 619"/>
              <a:gd name="T57" fmla="*/ 186098 h 546"/>
              <a:gd name="T58" fmla="*/ 153120 w 619"/>
              <a:gd name="T59" fmla="*/ 186098 h 546"/>
              <a:gd name="T60" fmla="*/ 68492 w 619"/>
              <a:gd name="T61" fmla="*/ 186098 h 546"/>
              <a:gd name="T62" fmla="*/ 52713 w 619"/>
              <a:gd name="T63" fmla="*/ 170198 h 546"/>
              <a:gd name="T64" fmla="*/ 68492 w 619"/>
              <a:gd name="T65" fmla="*/ 154299 h 546"/>
              <a:gd name="T66" fmla="*/ 153120 w 619"/>
              <a:gd name="T67" fmla="*/ 154299 h 546"/>
              <a:gd name="T68" fmla="*/ 168898 w 619"/>
              <a:gd name="T69" fmla="*/ 170198 h 546"/>
              <a:gd name="T70" fmla="*/ 153120 w 619"/>
              <a:gd name="T71" fmla="*/ 186098 h 546"/>
              <a:gd name="T72" fmla="*/ 211212 w 619"/>
              <a:gd name="T73" fmla="*/ 148878 h 546"/>
              <a:gd name="T74" fmla="*/ 211212 w 619"/>
              <a:gd name="T75" fmla="*/ 148878 h 546"/>
              <a:gd name="T76" fmla="*/ 195075 w 619"/>
              <a:gd name="T77" fmla="*/ 164778 h 546"/>
              <a:gd name="T78" fmla="*/ 179297 w 619"/>
              <a:gd name="T79" fmla="*/ 164778 h 546"/>
              <a:gd name="T80" fmla="*/ 153120 w 619"/>
              <a:gd name="T81" fmla="*/ 143819 h 546"/>
              <a:gd name="T82" fmla="*/ 68492 w 619"/>
              <a:gd name="T83" fmla="*/ 143819 h 546"/>
              <a:gd name="T84" fmla="*/ 42314 w 619"/>
              <a:gd name="T85" fmla="*/ 164778 h 546"/>
              <a:gd name="T86" fmla="*/ 26177 w 619"/>
              <a:gd name="T87" fmla="*/ 164778 h 546"/>
              <a:gd name="T88" fmla="*/ 10399 w 619"/>
              <a:gd name="T89" fmla="*/ 148878 h 546"/>
              <a:gd name="T90" fmla="*/ 10399 w 619"/>
              <a:gd name="T91" fmla="*/ 132979 h 546"/>
              <a:gd name="T92" fmla="*/ 26177 w 619"/>
              <a:gd name="T93" fmla="*/ 122499 h 546"/>
              <a:gd name="T94" fmla="*/ 195075 w 619"/>
              <a:gd name="T95" fmla="*/ 122499 h 546"/>
              <a:gd name="T96" fmla="*/ 211212 w 619"/>
              <a:gd name="T97" fmla="*/ 132979 h 546"/>
              <a:gd name="T98" fmla="*/ 211212 w 619"/>
              <a:gd name="T99" fmla="*/ 148878 h 54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19" h="546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418003" y="3485092"/>
            <a:ext cx="474134" cy="510116"/>
          </a:xfrm>
          <a:custGeom>
            <a:avLst/>
            <a:gdLst>
              <a:gd name="T0" fmla="*/ 164505 w 589"/>
              <a:gd name="T1" fmla="*/ 127282 h 634"/>
              <a:gd name="T2" fmla="*/ 164505 w 589"/>
              <a:gd name="T3" fmla="*/ 85095 h 634"/>
              <a:gd name="T4" fmla="*/ 164505 w 589"/>
              <a:gd name="T5" fmla="*/ 127282 h 634"/>
              <a:gd name="T6" fmla="*/ 153682 w 589"/>
              <a:gd name="T7" fmla="*/ 100960 h 634"/>
              <a:gd name="T8" fmla="*/ 169916 w 589"/>
              <a:gd name="T9" fmla="*/ 111416 h 634"/>
              <a:gd name="T10" fmla="*/ 153682 w 589"/>
              <a:gd name="T11" fmla="*/ 100960 h 634"/>
              <a:gd name="T12" fmla="*/ 164505 w 589"/>
              <a:gd name="T13" fmla="*/ 185694 h 634"/>
              <a:gd name="T14" fmla="*/ 164505 w 589"/>
              <a:gd name="T15" fmla="*/ 143507 h 634"/>
              <a:gd name="T16" fmla="*/ 164505 w 589"/>
              <a:gd name="T17" fmla="*/ 185694 h 634"/>
              <a:gd name="T18" fmla="*/ 153682 w 589"/>
              <a:gd name="T19" fmla="*/ 153964 h 634"/>
              <a:gd name="T20" fmla="*/ 169916 w 589"/>
              <a:gd name="T21" fmla="*/ 169829 h 634"/>
              <a:gd name="T22" fmla="*/ 153682 w 589"/>
              <a:gd name="T23" fmla="*/ 153964 h 634"/>
              <a:gd name="T24" fmla="*/ 106062 w 589"/>
              <a:gd name="T25" fmla="*/ 185694 h 634"/>
              <a:gd name="T26" fmla="*/ 106062 w 589"/>
              <a:gd name="T27" fmla="*/ 143507 h 634"/>
              <a:gd name="T28" fmla="*/ 106062 w 589"/>
              <a:gd name="T29" fmla="*/ 185694 h 634"/>
              <a:gd name="T30" fmla="*/ 100651 w 589"/>
              <a:gd name="T31" fmla="*/ 153964 h 634"/>
              <a:gd name="T32" fmla="*/ 111473 w 589"/>
              <a:gd name="T33" fmla="*/ 169829 h 634"/>
              <a:gd name="T34" fmla="*/ 100651 w 589"/>
              <a:gd name="T35" fmla="*/ 153964 h 634"/>
              <a:gd name="T36" fmla="*/ 185789 w 589"/>
              <a:gd name="T37" fmla="*/ 0 h 634"/>
              <a:gd name="T38" fmla="*/ 0 w 589"/>
              <a:gd name="T39" fmla="*/ 26322 h 634"/>
              <a:gd name="T40" fmla="*/ 26335 w 589"/>
              <a:gd name="T41" fmla="*/ 228241 h 634"/>
              <a:gd name="T42" fmla="*/ 212124 w 589"/>
              <a:gd name="T43" fmla="*/ 196511 h 634"/>
              <a:gd name="T44" fmla="*/ 185789 w 589"/>
              <a:gd name="T45" fmla="*/ 0 h 634"/>
              <a:gd name="T46" fmla="*/ 196251 w 589"/>
              <a:gd name="T47" fmla="*/ 196511 h 634"/>
              <a:gd name="T48" fmla="*/ 26335 w 589"/>
              <a:gd name="T49" fmla="*/ 212376 h 634"/>
              <a:gd name="T50" fmla="*/ 15873 w 589"/>
              <a:gd name="T51" fmla="*/ 58412 h 634"/>
              <a:gd name="T52" fmla="*/ 196251 w 589"/>
              <a:gd name="T53" fmla="*/ 196511 h 634"/>
              <a:gd name="T54" fmla="*/ 196251 w 589"/>
              <a:gd name="T55" fmla="*/ 42547 h 634"/>
              <a:gd name="T56" fmla="*/ 15873 w 589"/>
              <a:gd name="T57" fmla="*/ 26322 h 634"/>
              <a:gd name="T58" fmla="*/ 185789 w 589"/>
              <a:gd name="T59" fmla="*/ 15865 h 634"/>
              <a:gd name="T60" fmla="*/ 196251 w 589"/>
              <a:gd name="T61" fmla="*/ 42547 h 634"/>
              <a:gd name="T62" fmla="*/ 106062 w 589"/>
              <a:gd name="T63" fmla="*/ 127282 h 634"/>
              <a:gd name="T64" fmla="*/ 106062 w 589"/>
              <a:gd name="T65" fmla="*/ 85095 h 634"/>
              <a:gd name="T66" fmla="*/ 106062 w 589"/>
              <a:gd name="T67" fmla="*/ 127282 h 634"/>
              <a:gd name="T68" fmla="*/ 100651 w 589"/>
              <a:gd name="T69" fmla="*/ 100960 h 634"/>
              <a:gd name="T70" fmla="*/ 111473 w 589"/>
              <a:gd name="T71" fmla="*/ 111416 h 634"/>
              <a:gd name="T72" fmla="*/ 100651 w 589"/>
              <a:gd name="T73" fmla="*/ 100960 h 634"/>
              <a:gd name="T74" fmla="*/ 47620 w 589"/>
              <a:gd name="T75" fmla="*/ 185694 h 634"/>
              <a:gd name="T76" fmla="*/ 47620 w 589"/>
              <a:gd name="T77" fmla="*/ 143507 h 634"/>
              <a:gd name="T78" fmla="*/ 47620 w 589"/>
              <a:gd name="T79" fmla="*/ 185694 h 634"/>
              <a:gd name="T80" fmla="*/ 42208 w 589"/>
              <a:gd name="T81" fmla="*/ 153964 h 634"/>
              <a:gd name="T82" fmla="*/ 58442 w 589"/>
              <a:gd name="T83" fmla="*/ 169829 h 634"/>
              <a:gd name="T84" fmla="*/ 42208 w 589"/>
              <a:gd name="T85" fmla="*/ 153964 h 634"/>
              <a:gd name="T86" fmla="*/ 47620 w 589"/>
              <a:gd name="T87" fmla="*/ 127282 h 634"/>
              <a:gd name="T88" fmla="*/ 47620 w 589"/>
              <a:gd name="T89" fmla="*/ 85095 h 634"/>
              <a:gd name="T90" fmla="*/ 47620 w 589"/>
              <a:gd name="T91" fmla="*/ 127282 h 634"/>
              <a:gd name="T92" fmla="*/ 42208 w 589"/>
              <a:gd name="T93" fmla="*/ 100960 h 634"/>
              <a:gd name="T94" fmla="*/ 58442 w 589"/>
              <a:gd name="T95" fmla="*/ 111416 h 634"/>
              <a:gd name="T96" fmla="*/ 42208 w 589"/>
              <a:gd name="T97" fmla="*/ 100960 h 63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9" h="634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3485092"/>
            <a:ext cx="510115" cy="510116"/>
          </a:xfrm>
          <a:custGeom>
            <a:avLst/>
            <a:gdLst>
              <a:gd name="T0" fmla="*/ 106372 w 634"/>
              <a:gd name="T1" fmla="*/ 0 h 634"/>
              <a:gd name="T2" fmla="*/ 106372 w 634"/>
              <a:gd name="T3" fmla="*/ 0 h 634"/>
              <a:gd name="T4" fmla="*/ 95915 w 634"/>
              <a:gd name="T5" fmla="*/ 0 h 634"/>
              <a:gd name="T6" fmla="*/ 95915 w 634"/>
              <a:gd name="T7" fmla="*/ 21274 h 634"/>
              <a:gd name="T8" fmla="*/ 0 w 634"/>
              <a:gd name="T9" fmla="*/ 122234 h 634"/>
              <a:gd name="T10" fmla="*/ 106372 w 634"/>
              <a:gd name="T11" fmla="*/ 228241 h 634"/>
              <a:gd name="T12" fmla="*/ 196518 w 634"/>
              <a:gd name="T13" fmla="*/ 164420 h 634"/>
              <a:gd name="T14" fmla="*/ 212384 w 634"/>
              <a:gd name="T15" fmla="*/ 169829 h 634"/>
              <a:gd name="T16" fmla="*/ 228249 w 634"/>
              <a:gd name="T17" fmla="*/ 116825 h 634"/>
              <a:gd name="T18" fmla="*/ 106372 w 634"/>
              <a:gd name="T19" fmla="*/ 0 h 634"/>
              <a:gd name="T20" fmla="*/ 106372 w 634"/>
              <a:gd name="T21" fmla="*/ 212376 h 634"/>
              <a:gd name="T22" fmla="*/ 106372 w 634"/>
              <a:gd name="T23" fmla="*/ 212376 h 634"/>
              <a:gd name="T24" fmla="*/ 16226 w 634"/>
              <a:gd name="T25" fmla="*/ 122234 h 634"/>
              <a:gd name="T26" fmla="*/ 95915 w 634"/>
              <a:gd name="T27" fmla="*/ 37139 h 634"/>
              <a:gd name="T28" fmla="*/ 95915 w 634"/>
              <a:gd name="T29" fmla="*/ 132690 h 634"/>
              <a:gd name="T30" fmla="*/ 186061 w 634"/>
              <a:gd name="T31" fmla="*/ 159372 h 634"/>
              <a:gd name="T32" fmla="*/ 106372 w 634"/>
              <a:gd name="T33" fmla="*/ 212376 h 634"/>
              <a:gd name="T34" fmla="*/ 201927 w 634"/>
              <a:gd name="T35" fmla="*/ 153964 h 634"/>
              <a:gd name="T36" fmla="*/ 201927 w 634"/>
              <a:gd name="T37" fmla="*/ 153964 h 634"/>
              <a:gd name="T38" fmla="*/ 106372 w 634"/>
              <a:gd name="T39" fmla="*/ 122234 h 634"/>
              <a:gd name="T40" fmla="*/ 106372 w 634"/>
              <a:gd name="T41" fmla="*/ 15865 h 634"/>
              <a:gd name="T42" fmla="*/ 212384 w 634"/>
              <a:gd name="T43" fmla="*/ 116825 h 634"/>
              <a:gd name="T44" fmla="*/ 201927 w 634"/>
              <a:gd name="T45" fmla="*/ 153964 h 63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34" h="634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58536" y="3485092"/>
            <a:ext cx="510117" cy="510116"/>
          </a:xfrm>
          <a:custGeom>
            <a:avLst/>
            <a:gdLst>
              <a:gd name="T0" fmla="*/ 111421 w 634"/>
              <a:gd name="T1" fmla="*/ 143507 h 634"/>
              <a:gd name="T2" fmla="*/ 111421 w 634"/>
              <a:gd name="T3" fmla="*/ 143507 h 634"/>
              <a:gd name="T4" fmla="*/ 121878 w 634"/>
              <a:gd name="T5" fmla="*/ 132690 h 634"/>
              <a:gd name="T6" fmla="*/ 121878 w 634"/>
              <a:gd name="T7" fmla="*/ 47595 h 634"/>
              <a:gd name="T8" fmla="*/ 111421 w 634"/>
              <a:gd name="T9" fmla="*/ 42547 h 634"/>
              <a:gd name="T10" fmla="*/ 106012 w 634"/>
              <a:gd name="T11" fmla="*/ 47595 h 634"/>
              <a:gd name="T12" fmla="*/ 106012 w 634"/>
              <a:gd name="T13" fmla="*/ 132690 h 634"/>
              <a:gd name="T14" fmla="*/ 111421 w 634"/>
              <a:gd name="T15" fmla="*/ 143507 h 634"/>
              <a:gd name="T16" fmla="*/ 153609 w 634"/>
              <a:gd name="T17" fmla="*/ 143507 h 634"/>
              <a:gd name="T18" fmla="*/ 153609 w 634"/>
              <a:gd name="T19" fmla="*/ 143507 h 634"/>
              <a:gd name="T20" fmla="*/ 164427 w 634"/>
              <a:gd name="T21" fmla="*/ 132690 h 634"/>
              <a:gd name="T22" fmla="*/ 164427 w 634"/>
              <a:gd name="T23" fmla="*/ 68869 h 634"/>
              <a:gd name="T24" fmla="*/ 153609 w 634"/>
              <a:gd name="T25" fmla="*/ 63821 h 634"/>
              <a:gd name="T26" fmla="*/ 148561 w 634"/>
              <a:gd name="T27" fmla="*/ 68869 h 634"/>
              <a:gd name="T28" fmla="*/ 148561 w 634"/>
              <a:gd name="T29" fmla="*/ 132690 h 634"/>
              <a:gd name="T30" fmla="*/ 153609 w 634"/>
              <a:gd name="T31" fmla="*/ 143507 h 634"/>
              <a:gd name="T32" fmla="*/ 68872 w 634"/>
              <a:gd name="T33" fmla="*/ 143507 h 634"/>
              <a:gd name="T34" fmla="*/ 68872 w 634"/>
              <a:gd name="T35" fmla="*/ 143507 h 634"/>
              <a:gd name="T36" fmla="*/ 79689 w 634"/>
              <a:gd name="T37" fmla="*/ 132690 h 634"/>
              <a:gd name="T38" fmla="*/ 79689 w 634"/>
              <a:gd name="T39" fmla="*/ 106008 h 634"/>
              <a:gd name="T40" fmla="*/ 68872 w 634"/>
              <a:gd name="T41" fmla="*/ 100960 h 634"/>
              <a:gd name="T42" fmla="*/ 63463 w 634"/>
              <a:gd name="T43" fmla="*/ 106008 h 634"/>
              <a:gd name="T44" fmla="*/ 63463 w 634"/>
              <a:gd name="T45" fmla="*/ 132690 h 634"/>
              <a:gd name="T46" fmla="*/ 68872 w 634"/>
              <a:gd name="T47" fmla="*/ 143507 h 634"/>
              <a:gd name="T48" fmla="*/ 0 w 634"/>
              <a:gd name="T49" fmla="*/ 0 h 634"/>
              <a:gd name="T50" fmla="*/ 0 w 634"/>
              <a:gd name="T51" fmla="*/ 0 h 634"/>
              <a:gd name="T52" fmla="*/ 0 w 634"/>
              <a:gd name="T53" fmla="*/ 15865 h 634"/>
              <a:gd name="T54" fmla="*/ 15866 w 634"/>
              <a:gd name="T55" fmla="*/ 15865 h 634"/>
              <a:gd name="T56" fmla="*/ 15866 w 634"/>
              <a:gd name="T57" fmla="*/ 148555 h 634"/>
              <a:gd name="T58" fmla="*/ 42188 w 634"/>
              <a:gd name="T59" fmla="*/ 175237 h 634"/>
              <a:gd name="T60" fmla="*/ 84738 w 634"/>
              <a:gd name="T61" fmla="*/ 175237 h 634"/>
              <a:gd name="T62" fmla="*/ 58415 w 634"/>
              <a:gd name="T63" fmla="*/ 228241 h 634"/>
              <a:gd name="T64" fmla="*/ 79689 w 634"/>
              <a:gd name="T65" fmla="*/ 228241 h 634"/>
              <a:gd name="T66" fmla="*/ 106012 w 634"/>
              <a:gd name="T67" fmla="*/ 175237 h 634"/>
              <a:gd name="T68" fmla="*/ 121878 w 634"/>
              <a:gd name="T69" fmla="*/ 175237 h 634"/>
              <a:gd name="T70" fmla="*/ 148561 w 634"/>
              <a:gd name="T71" fmla="*/ 228241 h 634"/>
              <a:gd name="T72" fmla="*/ 169836 w 634"/>
              <a:gd name="T73" fmla="*/ 228241 h 634"/>
              <a:gd name="T74" fmla="*/ 143152 w 634"/>
              <a:gd name="T75" fmla="*/ 175237 h 634"/>
              <a:gd name="T76" fmla="*/ 185701 w 634"/>
              <a:gd name="T77" fmla="*/ 175237 h 634"/>
              <a:gd name="T78" fmla="*/ 212024 w 634"/>
              <a:gd name="T79" fmla="*/ 148555 h 634"/>
              <a:gd name="T80" fmla="*/ 212024 w 634"/>
              <a:gd name="T81" fmla="*/ 15865 h 634"/>
              <a:gd name="T82" fmla="*/ 228250 w 634"/>
              <a:gd name="T83" fmla="*/ 15865 h 634"/>
              <a:gd name="T84" fmla="*/ 228250 w 634"/>
              <a:gd name="T85" fmla="*/ 0 h 634"/>
              <a:gd name="T86" fmla="*/ 0 w 634"/>
              <a:gd name="T87" fmla="*/ 0 h 634"/>
              <a:gd name="T88" fmla="*/ 196158 w 634"/>
              <a:gd name="T89" fmla="*/ 148555 h 634"/>
              <a:gd name="T90" fmla="*/ 196158 w 634"/>
              <a:gd name="T91" fmla="*/ 148555 h 634"/>
              <a:gd name="T92" fmla="*/ 185701 w 634"/>
              <a:gd name="T93" fmla="*/ 164420 h 634"/>
              <a:gd name="T94" fmla="*/ 42188 w 634"/>
              <a:gd name="T95" fmla="*/ 164420 h 634"/>
              <a:gd name="T96" fmla="*/ 26323 w 634"/>
              <a:gd name="T97" fmla="*/ 148555 h 634"/>
              <a:gd name="T98" fmla="*/ 26323 w 634"/>
              <a:gd name="T99" fmla="*/ 15865 h 634"/>
              <a:gd name="T100" fmla="*/ 196158 w 634"/>
              <a:gd name="T101" fmla="*/ 15865 h 634"/>
              <a:gd name="T102" fmla="*/ 196158 w 634"/>
              <a:gd name="T103" fmla="*/ 148555 h 63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34" h="634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015584" y="3485092"/>
            <a:ext cx="353483" cy="474134"/>
          </a:xfrm>
          <a:custGeom>
            <a:avLst/>
            <a:gdLst>
              <a:gd name="T0" fmla="*/ 126231 w 443"/>
              <a:gd name="T1" fmla="*/ 0 h 590"/>
              <a:gd name="T2" fmla="*/ 126231 w 443"/>
              <a:gd name="T3" fmla="*/ 0 h 590"/>
              <a:gd name="T4" fmla="*/ 31826 w 443"/>
              <a:gd name="T5" fmla="*/ 0 h 590"/>
              <a:gd name="T6" fmla="*/ 0 w 443"/>
              <a:gd name="T7" fmla="*/ 26290 h 590"/>
              <a:gd name="T8" fmla="*/ 0 w 443"/>
              <a:gd name="T9" fmla="*/ 185467 h 590"/>
              <a:gd name="T10" fmla="*/ 31826 w 443"/>
              <a:gd name="T11" fmla="*/ 212117 h 590"/>
              <a:gd name="T12" fmla="*/ 79029 w 443"/>
              <a:gd name="T13" fmla="*/ 164220 h 590"/>
              <a:gd name="T14" fmla="*/ 126231 w 443"/>
              <a:gd name="T15" fmla="*/ 212117 h 590"/>
              <a:gd name="T16" fmla="*/ 158057 w 443"/>
              <a:gd name="T17" fmla="*/ 185467 h 590"/>
              <a:gd name="T18" fmla="*/ 158057 w 443"/>
              <a:gd name="T19" fmla="*/ 26290 h 590"/>
              <a:gd name="T20" fmla="*/ 126231 w 443"/>
              <a:gd name="T21" fmla="*/ 0 h 590"/>
              <a:gd name="T22" fmla="*/ 142323 w 443"/>
              <a:gd name="T23" fmla="*/ 185467 h 590"/>
              <a:gd name="T24" fmla="*/ 142323 w 443"/>
              <a:gd name="T25" fmla="*/ 185467 h 590"/>
              <a:gd name="T26" fmla="*/ 126231 w 443"/>
              <a:gd name="T27" fmla="*/ 196271 h 590"/>
              <a:gd name="T28" fmla="*/ 79029 w 443"/>
              <a:gd name="T29" fmla="*/ 148374 h 590"/>
              <a:gd name="T30" fmla="*/ 31826 w 443"/>
              <a:gd name="T31" fmla="*/ 196271 h 590"/>
              <a:gd name="T32" fmla="*/ 15734 w 443"/>
              <a:gd name="T33" fmla="*/ 185467 h 590"/>
              <a:gd name="T34" fmla="*/ 15734 w 443"/>
              <a:gd name="T35" fmla="*/ 26290 h 590"/>
              <a:gd name="T36" fmla="*/ 31826 w 443"/>
              <a:gd name="T37" fmla="*/ 15846 h 590"/>
              <a:gd name="T38" fmla="*/ 126231 w 443"/>
              <a:gd name="T39" fmla="*/ 15846 h 590"/>
              <a:gd name="T40" fmla="*/ 142323 w 443"/>
              <a:gd name="T41" fmla="*/ 26290 h 590"/>
              <a:gd name="T42" fmla="*/ 142323 w 443"/>
              <a:gd name="T43" fmla="*/ 185467 h 59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43" h="59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3485092"/>
            <a:ext cx="510117" cy="510116"/>
          </a:xfrm>
          <a:custGeom>
            <a:avLst/>
            <a:gdLst>
              <a:gd name="T0" fmla="*/ 201928 w 634"/>
              <a:gd name="T1" fmla="*/ 26322 h 634"/>
              <a:gd name="T2" fmla="*/ 201928 w 634"/>
              <a:gd name="T3" fmla="*/ 26322 h 634"/>
              <a:gd name="T4" fmla="*/ 100964 w 634"/>
              <a:gd name="T5" fmla="*/ 26322 h 634"/>
              <a:gd name="T6" fmla="*/ 74641 w 634"/>
              <a:gd name="T7" fmla="*/ 0 h 634"/>
              <a:gd name="T8" fmla="*/ 32092 w 634"/>
              <a:gd name="T9" fmla="*/ 0 h 634"/>
              <a:gd name="T10" fmla="*/ 0 w 634"/>
              <a:gd name="T11" fmla="*/ 26322 h 634"/>
              <a:gd name="T12" fmla="*/ 0 w 634"/>
              <a:gd name="T13" fmla="*/ 196511 h 634"/>
              <a:gd name="T14" fmla="*/ 32092 w 634"/>
              <a:gd name="T15" fmla="*/ 228241 h 634"/>
              <a:gd name="T16" fmla="*/ 201928 w 634"/>
              <a:gd name="T17" fmla="*/ 228241 h 634"/>
              <a:gd name="T18" fmla="*/ 228250 w 634"/>
              <a:gd name="T19" fmla="*/ 196511 h 634"/>
              <a:gd name="T20" fmla="*/ 228250 w 634"/>
              <a:gd name="T21" fmla="*/ 58412 h 634"/>
              <a:gd name="T22" fmla="*/ 201928 w 634"/>
              <a:gd name="T23" fmla="*/ 26322 h 634"/>
              <a:gd name="T24" fmla="*/ 212385 w 634"/>
              <a:gd name="T25" fmla="*/ 196511 h 634"/>
              <a:gd name="T26" fmla="*/ 212385 w 634"/>
              <a:gd name="T27" fmla="*/ 196511 h 634"/>
              <a:gd name="T28" fmla="*/ 201928 w 634"/>
              <a:gd name="T29" fmla="*/ 212376 h 634"/>
              <a:gd name="T30" fmla="*/ 32092 w 634"/>
              <a:gd name="T31" fmla="*/ 212376 h 634"/>
              <a:gd name="T32" fmla="*/ 16226 w 634"/>
              <a:gd name="T33" fmla="*/ 196511 h 634"/>
              <a:gd name="T34" fmla="*/ 16226 w 634"/>
              <a:gd name="T35" fmla="*/ 85095 h 634"/>
              <a:gd name="T36" fmla="*/ 212385 w 634"/>
              <a:gd name="T37" fmla="*/ 85095 h 634"/>
              <a:gd name="T38" fmla="*/ 212385 w 634"/>
              <a:gd name="T39" fmla="*/ 196511 h 634"/>
              <a:gd name="T40" fmla="*/ 212385 w 634"/>
              <a:gd name="T41" fmla="*/ 68869 h 634"/>
              <a:gd name="T42" fmla="*/ 212385 w 634"/>
              <a:gd name="T43" fmla="*/ 68869 h 634"/>
              <a:gd name="T44" fmla="*/ 16226 w 634"/>
              <a:gd name="T45" fmla="*/ 68869 h 634"/>
              <a:gd name="T46" fmla="*/ 16226 w 634"/>
              <a:gd name="T47" fmla="*/ 26322 h 634"/>
              <a:gd name="T48" fmla="*/ 32092 w 634"/>
              <a:gd name="T49" fmla="*/ 15865 h 634"/>
              <a:gd name="T50" fmla="*/ 74641 w 634"/>
              <a:gd name="T51" fmla="*/ 15865 h 634"/>
              <a:gd name="T52" fmla="*/ 85098 w 634"/>
              <a:gd name="T53" fmla="*/ 26322 h 634"/>
              <a:gd name="T54" fmla="*/ 85098 w 634"/>
              <a:gd name="T55" fmla="*/ 42547 h 634"/>
              <a:gd name="T56" fmla="*/ 201928 w 634"/>
              <a:gd name="T57" fmla="*/ 42547 h 634"/>
              <a:gd name="T58" fmla="*/ 212385 w 634"/>
              <a:gd name="T59" fmla="*/ 58412 h 634"/>
              <a:gd name="T60" fmla="*/ 212385 w 634"/>
              <a:gd name="T61" fmla="*/ 68869 h 63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34" h="634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11668" y="3485092"/>
            <a:ext cx="474134" cy="510116"/>
          </a:xfrm>
          <a:custGeom>
            <a:avLst/>
            <a:gdLst>
              <a:gd name="T0" fmla="*/ 185834 w 590"/>
              <a:gd name="T1" fmla="*/ 0 h 634"/>
              <a:gd name="T2" fmla="*/ 185834 w 590"/>
              <a:gd name="T3" fmla="*/ 0 h 634"/>
              <a:gd name="T4" fmla="*/ 32053 w 590"/>
              <a:gd name="T5" fmla="*/ 0 h 634"/>
              <a:gd name="T6" fmla="*/ 0 w 590"/>
              <a:gd name="T7" fmla="*/ 26322 h 634"/>
              <a:gd name="T8" fmla="*/ 0 w 590"/>
              <a:gd name="T9" fmla="*/ 196511 h 634"/>
              <a:gd name="T10" fmla="*/ 32053 w 590"/>
              <a:gd name="T11" fmla="*/ 228241 h 634"/>
              <a:gd name="T12" fmla="*/ 185834 w 590"/>
              <a:gd name="T13" fmla="*/ 228241 h 634"/>
              <a:gd name="T14" fmla="*/ 212125 w 590"/>
              <a:gd name="T15" fmla="*/ 196511 h 634"/>
              <a:gd name="T16" fmla="*/ 212125 w 590"/>
              <a:gd name="T17" fmla="*/ 26322 h 634"/>
              <a:gd name="T18" fmla="*/ 185834 w 590"/>
              <a:gd name="T19" fmla="*/ 0 h 634"/>
              <a:gd name="T20" fmla="*/ 32053 w 590"/>
              <a:gd name="T21" fmla="*/ 15865 h 634"/>
              <a:gd name="T22" fmla="*/ 32053 w 590"/>
              <a:gd name="T23" fmla="*/ 15865 h 634"/>
              <a:gd name="T24" fmla="*/ 185834 w 590"/>
              <a:gd name="T25" fmla="*/ 15865 h 634"/>
              <a:gd name="T26" fmla="*/ 190876 w 590"/>
              <a:gd name="T27" fmla="*/ 15865 h 634"/>
              <a:gd name="T28" fmla="*/ 164586 w 590"/>
              <a:gd name="T29" fmla="*/ 42547 h 634"/>
              <a:gd name="T30" fmla="*/ 53301 w 590"/>
              <a:gd name="T31" fmla="*/ 42547 h 634"/>
              <a:gd name="T32" fmla="*/ 21249 w 590"/>
              <a:gd name="T33" fmla="*/ 15865 h 634"/>
              <a:gd name="T34" fmla="*/ 32053 w 590"/>
              <a:gd name="T35" fmla="*/ 15865 h 634"/>
              <a:gd name="T36" fmla="*/ 201681 w 590"/>
              <a:gd name="T37" fmla="*/ 196511 h 634"/>
              <a:gd name="T38" fmla="*/ 201681 w 590"/>
              <a:gd name="T39" fmla="*/ 196511 h 634"/>
              <a:gd name="T40" fmla="*/ 185834 w 590"/>
              <a:gd name="T41" fmla="*/ 212376 h 634"/>
              <a:gd name="T42" fmla="*/ 32053 w 590"/>
              <a:gd name="T43" fmla="*/ 212376 h 634"/>
              <a:gd name="T44" fmla="*/ 15846 w 590"/>
              <a:gd name="T45" fmla="*/ 196511 h 634"/>
              <a:gd name="T46" fmla="*/ 15846 w 590"/>
              <a:gd name="T47" fmla="*/ 32091 h 634"/>
              <a:gd name="T48" fmla="*/ 42497 w 590"/>
              <a:gd name="T49" fmla="*/ 58412 h 634"/>
              <a:gd name="T50" fmla="*/ 169628 w 590"/>
              <a:gd name="T51" fmla="*/ 58412 h 634"/>
              <a:gd name="T52" fmla="*/ 201681 w 590"/>
              <a:gd name="T53" fmla="*/ 32091 h 634"/>
              <a:gd name="T54" fmla="*/ 201681 w 590"/>
              <a:gd name="T55" fmla="*/ 196511 h 63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90" h="634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496752" y="3521079"/>
            <a:ext cx="461433" cy="463550"/>
          </a:xfrm>
          <a:custGeom>
            <a:avLst/>
            <a:gdLst>
              <a:gd name="T0" fmla="*/ 195644 w 575"/>
              <a:gd name="T1" fmla="*/ 79703 h 576"/>
              <a:gd name="T2" fmla="*/ 195644 w 575"/>
              <a:gd name="T3" fmla="*/ 79703 h 576"/>
              <a:gd name="T4" fmla="*/ 95305 w 575"/>
              <a:gd name="T5" fmla="*/ 175276 h 576"/>
              <a:gd name="T6" fmla="*/ 31648 w 575"/>
              <a:gd name="T7" fmla="*/ 175276 h 576"/>
              <a:gd name="T8" fmla="*/ 31648 w 575"/>
              <a:gd name="T9" fmla="*/ 116850 h 576"/>
              <a:gd name="T10" fmla="*/ 121558 w 575"/>
              <a:gd name="T11" fmla="*/ 26688 h 576"/>
              <a:gd name="T12" fmla="*/ 163996 w 575"/>
              <a:gd name="T13" fmla="*/ 26688 h 576"/>
              <a:gd name="T14" fmla="*/ 163996 w 575"/>
              <a:gd name="T15" fmla="*/ 69245 h 576"/>
              <a:gd name="T16" fmla="*/ 74086 w 575"/>
              <a:gd name="T17" fmla="*/ 159407 h 576"/>
              <a:gd name="T18" fmla="*/ 52867 w 575"/>
              <a:gd name="T19" fmla="*/ 159407 h 576"/>
              <a:gd name="T20" fmla="*/ 52867 w 575"/>
              <a:gd name="T21" fmla="*/ 138129 h 576"/>
              <a:gd name="T22" fmla="*/ 131988 w 575"/>
              <a:gd name="T23" fmla="*/ 58425 h 576"/>
              <a:gd name="T24" fmla="*/ 121558 w 575"/>
              <a:gd name="T25" fmla="*/ 47966 h 576"/>
              <a:gd name="T26" fmla="*/ 42078 w 575"/>
              <a:gd name="T27" fmla="*/ 127670 h 576"/>
              <a:gd name="T28" fmla="*/ 42078 w 575"/>
              <a:gd name="T29" fmla="*/ 164817 h 576"/>
              <a:gd name="T30" fmla="*/ 84515 w 575"/>
              <a:gd name="T31" fmla="*/ 164817 h 576"/>
              <a:gd name="T32" fmla="*/ 174425 w 575"/>
              <a:gd name="T33" fmla="*/ 79703 h 576"/>
              <a:gd name="T34" fmla="*/ 174425 w 575"/>
              <a:gd name="T35" fmla="*/ 16229 h 576"/>
              <a:gd name="T36" fmla="*/ 116523 w 575"/>
              <a:gd name="T37" fmla="*/ 16229 h 576"/>
              <a:gd name="T38" fmla="*/ 20859 w 575"/>
              <a:gd name="T39" fmla="*/ 111441 h 576"/>
              <a:gd name="T40" fmla="*/ 20859 w 575"/>
              <a:gd name="T41" fmla="*/ 111441 h 576"/>
              <a:gd name="T42" fmla="*/ 20859 w 575"/>
              <a:gd name="T43" fmla="*/ 186095 h 576"/>
              <a:gd name="T44" fmla="*/ 100340 w 575"/>
              <a:gd name="T45" fmla="*/ 191144 h 576"/>
              <a:gd name="T46" fmla="*/ 100340 w 575"/>
              <a:gd name="T47" fmla="*/ 191144 h 576"/>
              <a:gd name="T48" fmla="*/ 206433 w 575"/>
              <a:gd name="T49" fmla="*/ 85113 h 576"/>
              <a:gd name="T50" fmla="*/ 195644 w 575"/>
              <a:gd name="T51" fmla="*/ 79703 h 57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575" h="576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787668" y="3485092"/>
            <a:ext cx="249767" cy="510116"/>
          </a:xfrm>
          <a:custGeom>
            <a:avLst/>
            <a:gdLst>
              <a:gd name="T0" fmla="*/ 101102 w 310"/>
              <a:gd name="T1" fmla="*/ 26322 h 634"/>
              <a:gd name="T2" fmla="*/ 101102 w 310"/>
              <a:gd name="T3" fmla="*/ 26322 h 634"/>
              <a:gd name="T4" fmla="*/ 101102 w 310"/>
              <a:gd name="T5" fmla="*/ 169829 h 634"/>
              <a:gd name="T6" fmla="*/ 58495 w 310"/>
              <a:gd name="T7" fmla="*/ 212376 h 634"/>
              <a:gd name="T8" fmla="*/ 16248 w 310"/>
              <a:gd name="T9" fmla="*/ 169829 h 634"/>
              <a:gd name="T10" fmla="*/ 16248 w 310"/>
              <a:gd name="T11" fmla="*/ 42547 h 634"/>
              <a:gd name="T12" fmla="*/ 42607 w 310"/>
              <a:gd name="T13" fmla="*/ 15865 h 634"/>
              <a:gd name="T14" fmla="*/ 69327 w 310"/>
              <a:gd name="T15" fmla="*/ 42547 h 634"/>
              <a:gd name="T16" fmla="*/ 69327 w 310"/>
              <a:gd name="T17" fmla="*/ 169829 h 634"/>
              <a:gd name="T18" fmla="*/ 58495 w 310"/>
              <a:gd name="T19" fmla="*/ 185694 h 634"/>
              <a:gd name="T20" fmla="*/ 42607 w 310"/>
              <a:gd name="T21" fmla="*/ 169829 h 634"/>
              <a:gd name="T22" fmla="*/ 42607 w 310"/>
              <a:gd name="T23" fmla="*/ 58412 h 634"/>
              <a:gd name="T24" fmla="*/ 26720 w 310"/>
              <a:gd name="T25" fmla="*/ 58412 h 634"/>
              <a:gd name="T26" fmla="*/ 26720 w 310"/>
              <a:gd name="T27" fmla="*/ 169829 h 634"/>
              <a:gd name="T28" fmla="*/ 58495 w 310"/>
              <a:gd name="T29" fmla="*/ 196511 h 634"/>
              <a:gd name="T30" fmla="*/ 85214 w 310"/>
              <a:gd name="T31" fmla="*/ 169829 h 634"/>
              <a:gd name="T32" fmla="*/ 85214 w 310"/>
              <a:gd name="T33" fmla="*/ 42547 h 634"/>
              <a:gd name="T34" fmla="*/ 42607 w 310"/>
              <a:gd name="T35" fmla="*/ 0 h 634"/>
              <a:gd name="T36" fmla="*/ 0 w 310"/>
              <a:gd name="T37" fmla="*/ 42547 h 634"/>
              <a:gd name="T38" fmla="*/ 0 w 310"/>
              <a:gd name="T39" fmla="*/ 175237 h 634"/>
              <a:gd name="T40" fmla="*/ 58495 w 310"/>
              <a:gd name="T41" fmla="*/ 228241 h 634"/>
              <a:gd name="T42" fmla="*/ 111573 w 310"/>
              <a:gd name="T43" fmla="*/ 175237 h 634"/>
              <a:gd name="T44" fmla="*/ 111573 w 310"/>
              <a:gd name="T45" fmla="*/ 26322 h 634"/>
              <a:gd name="T46" fmla="*/ 101102 w 310"/>
              <a:gd name="T47" fmla="*/ 26322 h 63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10" h="634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54219" y="3499909"/>
            <a:ext cx="474134" cy="474134"/>
          </a:xfrm>
          <a:custGeom>
            <a:avLst/>
            <a:gdLst>
              <a:gd name="T0" fmla="*/ 164586 w 590"/>
              <a:gd name="T1" fmla="*/ 148626 h 589"/>
              <a:gd name="T2" fmla="*/ 201681 w 590"/>
              <a:gd name="T3" fmla="*/ 116880 h 589"/>
              <a:gd name="T4" fmla="*/ 180432 w 590"/>
              <a:gd name="T5" fmla="*/ 116880 h 589"/>
              <a:gd name="T6" fmla="*/ 100840 w 590"/>
              <a:gd name="T7" fmla="*/ 37156 h 589"/>
              <a:gd name="T8" fmla="*/ 100840 w 590"/>
              <a:gd name="T9" fmla="*/ 0 h 589"/>
              <a:gd name="T10" fmla="*/ 0 w 590"/>
              <a:gd name="T11" fmla="*/ 100647 h 589"/>
              <a:gd name="T12" fmla="*/ 37095 w 590"/>
              <a:gd name="T13" fmla="*/ 100647 h 589"/>
              <a:gd name="T14" fmla="*/ 116687 w 590"/>
              <a:gd name="T15" fmla="*/ 180371 h 589"/>
              <a:gd name="T16" fmla="*/ 116687 w 590"/>
              <a:gd name="T17" fmla="*/ 201655 h 589"/>
              <a:gd name="T18" fmla="*/ 148379 w 590"/>
              <a:gd name="T19" fmla="*/ 164498 h 589"/>
              <a:gd name="T20" fmla="*/ 206723 w 590"/>
              <a:gd name="T21" fmla="*/ 212116 h 589"/>
              <a:gd name="T22" fmla="*/ 212125 w 590"/>
              <a:gd name="T23" fmla="*/ 207066 h 589"/>
              <a:gd name="T24" fmla="*/ 164586 w 590"/>
              <a:gd name="T25" fmla="*/ 148626 h 589"/>
              <a:gd name="T26" fmla="*/ 127131 w 590"/>
              <a:gd name="T27" fmla="*/ 169909 h 589"/>
              <a:gd name="T28" fmla="*/ 47899 w 590"/>
              <a:gd name="T29" fmla="*/ 90185 h 589"/>
              <a:gd name="T30" fmla="*/ 90396 w 590"/>
              <a:gd name="T31" fmla="*/ 47618 h 589"/>
              <a:gd name="T32" fmla="*/ 169628 w 590"/>
              <a:gd name="T33" fmla="*/ 127342 h 589"/>
              <a:gd name="T34" fmla="*/ 127131 w 590"/>
              <a:gd name="T35" fmla="*/ 169909 h 58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90" h="589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03318" y="3533776"/>
            <a:ext cx="510115" cy="486833"/>
          </a:xfrm>
          <a:custGeom>
            <a:avLst/>
            <a:gdLst>
              <a:gd name="T0" fmla="*/ 223201 w 634"/>
              <a:gd name="T1" fmla="*/ 5057 h 604"/>
              <a:gd name="T2" fmla="*/ 223201 w 634"/>
              <a:gd name="T3" fmla="*/ 5057 h 604"/>
              <a:gd name="T4" fmla="*/ 191109 w 634"/>
              <a:gd name="T5" fmla="*/ 5057 h 604"/>
              <a:gd name="T6" fmla="*/ 69232 w 634"/>
              <a:gd name="T7" fmla="*/ 127505 h 604"/>
              <a:gd name="T8" fmla="*/ 26683 w 634"/>
              <a:gd name="T9" fmla="*/ 159653 h 604"/>
              <a:gd name="T10" fmla="*/ 0 w 634"/>
              <a:gd name="T11" fmla="*/ 175546 h 604"/>
              <a:gd name="T12" fmla="*/ 90506 w 634"/>
              <a:gd name="T13" fmla="*/ 180964 h 604"/>
              <a:gd name="T14" fmla="*/ 100963 w 634"/>
              <a:gd name="T15" fmla="*/ 154235 h 604"/>
              <a:gd name="T16" fmla="*/ 223201 w 634"/>
              <a:gd name="T17" fmla="*/ 37204 h 604"/>
              <a:gd name="T18" fmla="*/ 223201 w 634"/>
              <a:gd name="T19" fmla="*/ 5057 h 604"/>
              <a:gd name="T20" fmla="*/ 85098 w 634"/>
              <a:gd name="T21" fmla="*/ 175546 h 604"/>
              <a:gd name="T22" fmla="*/ 85098 w 634"/>
              <a:gd name="T23" fmla="*/ 175546 h 604"/>
              <a:gd name="T24" fmla="*/ 26683 w 634"/>
              <a:gd name="T25" fmla="*/ 180964 h 604"/>
              <a:gd name="T26" fmla="*/ 37140 w 634"/>
              <a:gd name="T27" fmla="*/ 164710 h 604"/>
              <a:gd name="T28" fmla="*/ 79689 w 634"/>
              <a:gd name="T29" fmla="*/ 138342 h 604"/>
              <a:gd name="T30" fmla="*/ 90506 w 634"/>
              <a:gd name="T31" fmla="*/ 148817 h 604"/>
              <a:gd name="T32" fmla="*/ 85098 w 634"/>
              <a:gd name="T33" fmla="*/ 175546 h 604"/>
              <a:gd name="T34" fmla="*/ 95555 w 634"/>
              <a:gd name="T35" fmla="*/ 138342 h 604"/>
              <a:gd name="T36" fmla="*/ 95555 w 634"/>
              <a:gd name="T37" fmla="*/ 138342 h 604"/>
              <a:gd name="T38" fmla="*/ 90506 w 634"/>
              <a:gd name="T39" fmla="*/ 127505 h 604"/>
              <a:gd name="T40" fmla="*/ 100963 w 634"/>
              <a:gd name="T41" fmla="*/ 111612 h 604"/>
              <a:gd name="T42" fmla="*/ 111781 w 634"/>
              <a:gd name="T43" fmla="*/ 122449 h 604"/>
              <a:gd name="T44" fmla="*/ 95555 w 634"/>
              <a:gd name="T45" fmla="*/ 138342 h 604"/>
              <a:gd name="T46" fmla="*/ 212384 w 634"/>
              <a:gd name="T47" fmla="*/ 26368 h 604"/>
              <a:gd name="T48" fmla="*/ 212384 w 634"/>
              <a:gd name="T49" fmla="*/ 26368 h 604"/>
              <a:gd name="T50" fmla="*/ 122238 w 634"/>
              <a:gd name="T51" fmla="*/ 111612 h 604"/>
              <a:gd name="T52" fmla="*/ 111781 w 634"/>
              <a:gd name="T53" fmla="*/ 106194 h 604"/>
              <a:gd name="T54" fmla="*/ 201927 w 634"/>
              <a:gd name="T55" fmla="*/ 15893 h 604"/>
              <a:gd name="T56" fmla="*/ 212384 w 634"/>
              <a:gd name="T57" fmla="*/ 15893 h 604"/>
              <a:gd name="T58" fmla="*/ 212384 w 634"/>
              <a:gd name="T59" fmla="*/ 26368 h 604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34" h="604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570401" y="2670177"/>
            <a:ext cx="165099" cy="510116"/>
          </a:xfrm>
          <a:custGeom>
            <a:avLst/>
            <a:gdLst>
              <a:gd name="T0" fmla="*/ 57905 w 207"/>
              <a:gd name="T1" fmla="*/ 0 h 634"/>
              <a:gd name="T2" fmla="*/ 57905 w 207"/>
              <a:gd name="T3" fmla="*/ 0 h 634"/>
              <a:gd name="T4" fmla="*/ 15727 w 207"/>
              <a:gd name="T5" fmla="*/ 0 h 634"/>
              <a:gd name="T6" fmla="*/ 0 w 207"/>
              <a:gd name="T7" fmla="*/ 10457 h 634"/>
              <a:gd name="T8" fmla="*/ 0 w 207"/>
              <a:gd name="T9" fmla="*/ 169829 h 634"/>
              <a:gd name="T10" fmla="*/ 31455 w 207"/>
              <a:gd name="T11" fmla="*/ 217785 h 634"/>
              <a:gd name="T12" fmla="*/ 42178 w 207"/>
              <a:gd name="T13" fmla="*/ 217785 h 634"/>
              <a:gd name="T14" fmla="*/ 73633 w 207"/>
              <a:gd name="T15" fmla="*/ 169829 h 634"/>
              <a:gd name="T16" fmla="*/ 73633 w 207"/>
              <a:gd name="T17" fmla="*/ 10457 h 634"/>
              <a:gd name="T18" fmla="*/ 57905 w 207"/>
              <a:gd name="T19" fmla="*/ 0 h 634"/>
              <a:gd name="T20" fmla="*/ 36816 w 207"/>
              <a:gd name="T21" fmla="*/ 207328 h 634"/>
              <a:gd name="T22" fmla="*/ 36816 w 207"/>
              <a:gd name="T23" fmla="*/ 207328 h 634"/>
              <a:gd name="T24" fmla="*/ 15727 w 207"/>
              <a:gd name="T25" fmla="*/ 169829 h 634"/>
              <a:gd name="T26" fmla="*/ 57905 w 207"/>
              <a:gd name="T27" fmla="*/ 169829 h 634"/>
              <a:gd name="T28" fmla="*/ 36816 w 207"/>
              <a:gd name="T29" fmla="*/ 207328 h 634"/>
              <a:gd name="T30" fmla="*/ 57905 w 207"/>
              <a:gd name="T31" fmla="*/ 153964 h 634"/>
              <a:gd name="T32" fmla="*/ 57905 w 207"/>
              <a:gd name="T33" fmla="*/ 153964 h 634"/>
              <a:gd name="T34" fmla="*/ 15727 w 207"/>
              <a:gd name="T35" fmla="*/ 153964 h 634"/>
              <a:gd name="T36" fmla="*/ 15727 w 207"/>
              <a:gd name="T37" fmla="*/ 63821 h 634"/>
              <a:gd name="T38" fmla="*/ 57905 w 207"/>
              <a:gd name="T39" fmla="*/ 63821 h 634"/>
              <a:gd name="T40" fmla="*/ 57905 w 207"/>
              <a:gd name="T41" fmla="*/ 153964 h 634"/>
              <a:gd name="T42" fmla="*/ 57905 w 207"/>
              <a:gd name="T43" fmla="*/ 47956 h 634"/>
              <a:gd name="T44" fmla="*/ 57905 w 207"/>
              <a:gd name="T45" fmla="*/ 47956 h 634"/>
              <a:gd name="T46" fmla="*/ 15727 w 207"/>
              <a:gd name="T47" fmla="*/ 47956 h 634"/>
              <a:gd name="T48" fmla="*/ 15727 w 207"/>
              <a:gd name="T49" fmla="*/ 21274 h 634"/>
              <a:gd name="T50" fmla="*/ 21089 w 207"/>
              <a:gd name="T51" fmla="*/ 10457 h 634"/>
              <a:gd name="T52" fmla="*/ 52544 w 207"/>
              <a:gd name="T53" fmla="*/ 10457 h 634"/>
              <a:gd name="T54" fmla="*/ 57905 w 207"/>
              <a:gd name="T55" fmla="*/ 21274 h 634"/>
              <a:gd name="T56" fmla="*/ 57905 w 207"/>
              <a:gd name="T57" fmla="*/ 47956 h 634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7" h="634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77685" y="2670177"/>
            <a:ext cx="510115" cy="495299"/>
          </a:xfrm>
          <a:custGeom>
            <a:avLst/>
            <a:gdLst>
              <a:gd name="T0" fmla="*/ 212384 w 634"/>
              <a:gd name="T1" fmla="*/ 84625 h 619"/>
              <a:gd name="T2" fmla="*/ 212384 w 634"/>
              <a:gd name="T3" fmla="*/ 84625 h 619"/>
              <a:gd name="T4" fmla="*/ 212384 w 634"/>
              <a:gd name="T5" fmla="*/ 195427 h 619"/>
              <a:gd name="T6" fmla="*/ 196518 w 634"/>
              <a:gd name="T7" fmla="*/ 211205 h 619"/>
              <a:gd name="T8" fmla="*/ 32092 w 634"/>
              <a:gd name="T9" fmla="*/ 211205 h 619"/>
              <a:gd name="T10" fmla="*/ 16226 w 634"/>
              <a:gd name="T11" fmla="*/ 195427 h 619"/>
              <a:gd name="T12" fmla="*/ 16226 w 634"/>
              <a:gd name="T13" fmla="*/ 26535 h 619"/>
              <a:gd name="T14" fmla="*/ 32092 w 634"/>
              <a:gd name="T15" fmla="*/ 10399 h 619"/>
              <a:gd name="T16" fmla="*/ 143512 w 634"/>
              <a:gd name="T17" fmla="*/ 10399 h 619"/>
              <a:gd name="T18" fmla="*/ 143512 w 634"/>
              <a:gd name="T19" fmla="*/ 0 h 619"/>
              <a:gd name="T20" fmla="*/ 32092 w 634"/>
              <a:gd name="T21" fmla="*/ 0 h 619"/>
              <a:gd name="T22" fmla="*/ 0 w 634"/>
              <a:gd name="T23" fmla="*/ 26535 h 619"/>
              <a:gd name="T24" fmla="*/ 0 w 634"/>
              <a:gd name="T25" fmla="*/ 195427 h 619"/>
              <a:gd name="T26" fmla="*/ 32092 w 634"/>
              <a:gd name="T27" fmla="*/ 221603 h 619"/>
              <a:gd name="T28" fmla="*/ 196518 w 634"/>
              <a:gd name="T29" fmla="*/ 221603 h 619"/>
              <a:gd name="T30" fmla="*/ 228249 w 634"/>
              <a:gd name="T31" fmla="*/ 195427 h 619"/>
              <a:gd name="T32" fmla="*/ 228249 w 634"/>
              <a:gd name="T33" fmla="*/ 84625 h 619"/>
              <a:gd name="T34" fmla="*/ 212384 w 634"/>
              <a:gd name="T35" fmla="*/ 84625 h 619"/>
              <a:gd name="T36" fmla="*/ 58415 w 634"/>
              <a:gd name="T37" fmla="*/ 126938 h 619"/>
              <a:gd name="T38" fmla="*/ 58415 w 634"/>
              <a:gd name="T39" fmla="*/ 126938 h 619"/>
              <a:gd name="T40" fmla="*/ 26683 w 634"/>
              <a:gd name="T41" fmla="*/ 185028 h 619"/>
              <a:gd name="T42" fmla="*/ 37140 w 634"/>
              <a:gd name="T43" fmla="*/ 195427 h 619"/>
              <a:gd name="T44" fmla="*/ 100963 w 634"/>
              <a:gd name="T45" fmla="*/ 163872 h 619"/>
              <a:gd name="T46" fmla="*/ 106372 w 634"/>
              <a:gd name="T47" fmla="*/ 163872 h 619"/>
              <a:gd name="T48" fmla="*/ 217792 w 634"/>
              <a:gd name="T49" fmla="*/ 52711 h 619"/>
              <a:gd name="T50" fmla="*/ 217792 w 634"/>
              <a:gd name="T51" fmla="*/ 31555 h 619"/>
              <a:gd name="T52" fmla="*/ 191109 w 634"/>
              <a:gd name="T53" fmla="*/ 10399 h 619"/>
              <a:gd name="T54" fmla="*/ 169835 w 634"/>
              <a:gd name="T55" fmla="*/ 10399 h 619"/>
              <a:gd name="T56" fmla="*/ 63823 w 634"/>
              <a:gd name="T57" fmla="*/ 116180 h 619"/>
              <a:gd name="T58" fmla="*/ 58415 w 634"/>
              <a:gd name="T59" fmla="*/ 126938 h 619"/>
              <a:gd name="T60" fmla="*/ 175244 w 634"/>
              <a:gd name="T61" fmla="*/ 26535 h 619"/>
              <a:gd name="T62" fmla="*/ 175244 w 634"/>
              <a:gd name="T63" fmla="*/ 26535 h 619"/>
              <a:gd name="T64" fmla="*/ 186061 w 634"/>
              <a:gd name="T65" fmla="*/ 26535 h 619"/>
              <a:gd name="T66" fmla="*/ 201927 w 634"/>
              <a:gd name="T67" fmla="*/ 36934 h 619"/>
              <a:gd name="T68" fmla="*/ 201927 w 634"/>
              <a:gd name="T69" fmla="*/ 47691 h 619"/>
              <a:gd name="T70" fmla="*/ 186061 w 634"/>
              <a:gd name="T71" fmla="*/ 63469 h 619"/>
              <a:gd name="T72" fmla="*/ 164787 w 634"/>
              <a:gd name="T73" fmla="*/ 36934 h 619"/>
              <a:gd name="T74" fmla="*/ 175244 w 634"/>
              <a:gd name="T75" fmla="*/ 26535 h 619"/>
              <a:gd name="T76" fmla="*/ 154330 w 634"/>
              <a:gd name="T77" fmla="*/ 47691 h 619"/>
              <a:gd name="T78" fmla="*/ 154330 w 634"/>
              <a:gd name="T79" fmla="*/ 47691 h 619"/>
              <a:gd name="T80" fmla="*/ 175244 w 634"/>
              <a:gd name="T81" fmla="*/ 73868 h 619"/>
              <a:gd name="T82" fmla="*/ 95915 w 634"/>
              <a:gd name="T83" fmla="*/ 153114 h 619"/>
              <a:gd name="T84" fmla="*/ 74641 w 634"/>
              <a:gd name="T85" fmla="*/ 126938 h 619"/>
              <a:gd name="T86" fmla="*/ 154330 w 634"/>
              <a:gd name="T87" fmla="*/ 47691 h 619"/>
              <a:gd name="T88" fmla="*/ 85098 w 634"/>
              <a:gd name="T89" fmla="*/ 158493 h 619"/>
              <a:gd name="T90" fmla="*/ 85098 w 634"/>
              <a:gd name="T91" fmla="*/ 158493 h 619"/>
              <a:gd name="T92" fmla="*/ 47958 w 634"/>
              <a:gd name="T93" fmla="*/ 185028 h 619"/>
              <a:gd name="T94" fmla="*/ 42549 w 634"/>
              <a:gd name="T95" fmla="*/ 179649 h 619"/>
              <a:gd name="T96" fmla="*/ 63823 w 634"/>
              <a:gd name="T97" fmla="*/ 142715 h 619"/>
              <a:gd name="T98" fmla="*/ 85098 w 634"/>
              <a:gd name="T99" fmla="*/ 158493 h 61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4" h="619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794519" y="2670177"/>
            <a:ext cx="440266" cy="495299"/>
          </a:xfrm>
          <a:custGeom>
            <a:avLst/>
            <a:gdLst>
              <a:gd name="T0" fmla="*/ 149157 w 545"/>
              <a:gd name="T1" fmla="*/ 131958 h 619"/>
              <a:gd name="T2" fmla="*/ 42720 w 545"/>
              <a:gd name="T3" fmla="*/ 137337 h 619"/>
              <a:gd name="T4" fmla="*/ 149157 w 545"/>
              <a:gd name="T5" fmla="*/ 147736 h 619"/>
              <a:gd name="T6" fmla="*/ 149157 w 545"/>
              <a:gd name="T7" fmla="*/ 131958 h 619"/>
              <a:gd name="T8" fmla="*/ 149157 w 545"/>
              <a:gd name="T9" fmla="*/ 168892 h 619"/>
              <a:gd name="T10" fmla="*/ 42720 w 545"/>
              <a:gd name="T11" fmla="*/ 174271 h 619"/>
              <a:gd name="T12" fmla="*/ 149157 w 545"/>
              <a:gd name="T13" fmla="*/ 179649 h 619"/>
              <a:gd name="T14" fmla="*/ 149157 w 545"/>
              <a:gd name="T15" fmla="*/ 168892 h 619"/>
              <a:gd name="T16" fmla="*/ 170517 w 545"/>
              <a:gd name="T17" fmla="*/ 26535 h 619"/>
              <a:gd name="T18" fmla="*/ 149157 w 545"/>
              <a:gd name="T19" fmla="*/ 10399 h 619"/>
              <a:gd name="T20" fmla="*/ 95938 w 545"/>
              <a:gd name="T21" fmla="*/ 0 h 619"/>
              <a:gd name="T22" fmla="*/ 47788 w 545"/>
              <a:gd name="T23" fmla="*/ 10399 h 619"/>
              <a:gd name="T24" fmla="*/ 26428 w 545"/>
              <a:gd name="T25" fmla="*/ 26535 h 619"/>
              <a:gd name="T26" fmla="*/ 0 w 545"/>
              <a:gd name="T27" fmla="*/ 195427 h 619"/>
              <a:gd name="T28" fmla="*/ 170517 w 545"/>
              <a:gd name="T29" fmla="*/ 221603 h 619"/>
              <a:gd name="T30" fmla="*/ 196945 w 545"/>
              <a:gd name="T31" fmla="*/ 52711 h 619"/>
              <a:gd name="T32" fmla="*/ 64080 w 545"/>
              <a:gd name="T33" fmla="*/ 26535 h 619"/>
              <a:gd name="T34" fmla="*/ 80009 w 545"/>
              <a:gd name="T35" fmla="*/ 26535 h 619"/>
              <a:gd name="T36" fmla="*/ 117298 w 545"/>
              <a:gd name="T37" fmla="*/ 26535 h 619"/>
              <a:gd name="T38" fmla="*/ 133227 w 545"/>
              <a:gd name="T39" fmla="*/ 52711 h 619"/>
              <a:gd name="T40" fmla="*/ 64080 w 545"/>
              <a:gd name="T41" fmla="*/ 26535 h 619"/>
              <a:gd name="T42" fmla="*/ 181016 w 545"/>
              <a:gd name="T43" fmla="*/ 195427 h 619"/>
              <a:gd name="T44" fmla="*/ 26428 w 545"/>
              <a:gd name="T45" fmla="*/ 211205 h 619"/>
              <a:gd name="T46" fmla="*/ 10499 w 545"/>
              <a:gd name="T47" fmla="*/ 52711 h 619"/>
              <a:gd name="T48" fmla="*/ 47788 w 545"/>
              <a:gd name="T49" fmla="*/ 42313 h 619"/>
              <a:gd name="T50" fmla="*/ 149157 w 545"/>
              <a:gd name="T51" fmla="*/ 68848 h 619"/>
              <a:gd name="T52" fmla="*/ 170517 w 545"/>
              <a:gd name="T53" fmla="*/ 42313 h 619"/>
              <a:gd name="T54" fmla="*/ 181016 w 545"/>
              <a:gd name="T55" fmla="*/ 195427 h 619"/>
              <a:gd name="T56" fmla="*/ 149157 w 545"/>
              <a:gd name="T57" fmla="*/ 95024 h 619"/>
              <a:gd name="T58" fmla="*/ 42720 w 545"/>
              <a:gd name="T59" fmla="*/ 105782 h 619"/>
              <a:gd name="T60" fmla="*/ 149157 w 545"/>
              <a:gd name="T61" fmla="*/ 110802 h 619"/>
              <a:gd name="T62" fmla="*/ 149157 w 545"/>
              <a:gd name="T63" fmla="*/ 95024 h 61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45" h="619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945733" y="2670177"/>
            <a:ext cx="495298" cy="495299"/>
          </a:xfrm>
          <a:custGeom>
            <a:avLst/>
            <a:gdLst>
              <a:gd name="T0" fmla="*/ 195434 w 619"/>
              <a:gd name="T1" fmla="*/ 0 h 619"/>
              <a:gd name="T2" fmla="*/ 195434 w 619"/>
              <a:gd name="T3" fmla="*/ 0 h 619"/>
              <a:gd name="T4" fmla="*/ 116185 w 619"/>
              <a:gd name="T5" fmla="*/ 21156 h 619"/>
              <a:gd name="T6" fmla="*/ 105427 w 619"/>
              <a:gd name="T7" fmla="*/ 21156 h 619"/>
              <a:gd name="T8" fmla="*/ 26177 w 619"/>
              <a:gd name="T9" fmla="*/ 0 h 619"/>
              <a:gd name="T10" fmla="*/ 0 w 619"/>
              <a:gd name="T11" fmla="*/ 26535 h 619"/>
              <a:gd name="T12" fmla="*/ 0 w 619"/>
              <a:gd name="T13" fmla="*/ 174271 h 619"/>
              <a:gd name="T14" fmla="*/ 26177 w 619"/>
              <a:gd name="T15" fmla="*/ 200447 h 619"/>
              <a:gd name="T16" fmla="*/ 105427 w 619"/>
              <a:gd name="T17" fmla="*/ 221603 h 619"/>
              <a:gd name="T18" fmla="*/ 116185 w 619"/>
              <a:gd name="T19" fmla="*/ 221603 h 619"/>
              <a:gd name="T20" fmla="*/ 195434 w 619"/>
              <a:gd name="T21" fmla="*/ 200447 h 619"/>
              <a:gd name="T22" fmla="*/ 221611 w 619"/>
              <a:gd name="T23" fmla="*/ 174271 h 619"/>
              <a:gd name="T24" fmla="*/ 221611 w 619"/>
              <a:gd name="T25" fmla="*/ 26535 h 619"/>
              <a:gd name="T26" fmla="*/ 195434 w 619"/>
              <a:gd name="T27" fmla="*/ 0 h 619"/>
              <a:gd name="T28" fmla="*/ 105427 w 619"/>
              <a:gd name="T29" fmla="*/ 211205 h 619"/>
              <a:gd name="T30" fmla="*/ 105427 w 619"/>
              <a:gd name="T31" fmla="*/ 211205 h 619"/>
              <a:gd name="T32" fmla="*/ 26177 w 619"/>
              <a:gd name="T33" fmla="*/ 190048 h 619"/>
              <a:gd name="T34" fmla="*/ 10399 w 619"/>
              <a:gd name="T35" fmla="*/ 174271 h 619"/>
              <a:gd name="T36" fmla="*/ 10399 w 619"/>
              <a:gd name="T37" fmla="*/ 26535 h 619"/>
              <a:gd name="T38" fmla="*/ 26177 w 619"/>
              <a:gd name="T39" fmla="*/ 10399 h 619"/>
              <a:gd name="T40" fmla="*/ 105427 w 619"/>
              <a:gd name="T41" fmla="*/ 31555 h 619"/>
              <a:gd name="T42" fmla="*/ 105427 w 619"/>
              <a:gd name="T43" fmla="*/ 211205 h 619"/>
              <a:gd name="T44" fmla="*/ 211212 w 619"/>
              <a:gd name="T45" fmla="*/ 174271 h 619"/>
              <a:gd name="T46" fmla="*/ 211212 w 619"/>
              <a:gd name="T47" fmla="*/ 174271 h 619"/>
              <a:gd name="T48" fmla="*/ 195434 w 619"/>
              <a:gd name="T49" fmla="*/ 190048 h 619"/>
              <a:gd name="T50" fmla="*/ 116185 w 619"/>
              <a:gd name="T51" fmla="*/ 211205 h 619"/>
              <a:gd name="T52" fmla="*/ 116185 w 619"/>
              <a:gd name="T53" fmla="*/ 31555 h 619"/>
              <a:gd name="T54" fmla="*/ 195434 w 619"/>
              <a:gd name="T55" fmla="*/ 10399 h 619"/>
              <a:gd name="T56" fmla="*/ 211212 w 619"/>
              <a:gd name="T57" fmla="*/ 26535 h 619"/>
              <a:gd name="T58" fmla="*/ 211212 w 619"/>
              <a:gd name="T59" fmla="*/ 174271 h 61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9" h="619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16001" y="2670177"/>
            <a:ext cx="510117" cy="495299"/>
          </a:xfrm>
          <a:custGeom>
            <a:avLst/>
            <a:gdLst>
              <a:gd name="T0" fmla="*/ 201928 w 634"/>
              <a:gd name="T1" fmla="*/ 0 h 619"/>
              <a:gd name="T2" fmla="*/ 201928 w 634"/>
              <a:gd name="T3" fmla="*/ 0 h 619"/>
              <a:gd name="T4" fmla="*/ 32092 w 634"/>
              <a:gd name="T5" fmla="*/ 0 h 619"/>
              <a:gd name="T6" fmla="*/ 0 w 634"/>
              <a:gd name="T7" fmla="*/ 26535 h 619"/>
              <a:gd name="T8" fmla="*/ 0 w 634"/>
              <a:gd name="T9" fmla="*/ 195427 h 619"/>
              <a:gd name="T10" fmla="*/ 32092 w 634"/>
              <a:gd name="T11" fmla="*/ 221603 h 619"/>
              <a:gd name="T12" fmla="*/ 201928 w 634"/>
              <a:gd name="T13" fmla="*/ 221603 h 619"/>
              <a:gd name="T14" fmla="*/ 228250 w 634"/>
              <a:gd name="T15" fmla="*/ 195427 h 619"/>
              <a:gd name="T16" fmla="*/ 228250 w 634"/>
              <a:gd name="T17" fmla="*/ 26535 h 619"/>
              <a:gd name="T18" fmla="*/ 201928 w 634"/>
              <a:gd name="T19" fmla="*/ 0 h 619"/>
              <a:gd name="T20" fmla="*/ 32092 w 634"/>
              <a:gd name="T21" fmla="*/ 211205 h 619"/>
              <a:gd name="T22" fmla="*/ 32092 w 634"/>
              <a:gd name="T23" fmla="*/ 211205 h 619"/>
              <a:gd name="T24" fmla="*/ 16226 w 634"/>
              <a:gd name="T25" fmla="*/ 195427 h 619"/>
              <a:gd name="T26" fmla="*/ 16226 w 634"/>
              <a:gd name="T27" fmla="*/ 190048 h 619"/>
              <a:gd name="T28" fmla="*/ 74641 w 634"/>
              <a:gd name="T29" fmla="*/ 137337 h 619"/>
              <a:gd name="T30" fmla="*/ 143513 w 634"/>
              <a:gd name="T31" fmla="*/ 211205 h 619"/>
              <a:gd name="T32" fmla="*/ 32092 w 634"/>
              <a:gd name="T33" fmla="*/ 211205 h 619"/>
              <a:gd name="T34" fmla="*/ 212385 w 634"/>
              <a:gd name="T35" fmla="*/ 195427 h 619"/>
              <a:gd name="T36" fmla="*/ 212385 w 634"/>
              <a:gd name="T37" fmla="*/ 195427 h 619"/>
              <a:gd name="T38" fmla="*/ 201928 w 634"/>
              <a:gd name="T39" fmla="*/ 211205 h 619"/>
              <a:gd name="T40" fmla="*/ 164787 w 634"/>
              <a:gd name="T41" fmla="*/ 211205 h 619"/>
              <a:gd name="T42" fmla="*/ 111781 w 634"/>
              <a:gd name="T43" fmla="*/ 158493 h 619"/>
              <a:gd name="T44" fmla="*/ 169836 w 634"/>
              <a:gd name="T45" fmla="*/ 95024 h 619"/>
              <a:gd name="T46" fmla="*/ 212385 w 634"/>
              <a:gd name="T47" fmla="*/ 137337 h 619"/>
              <a:gd name="T48" fmla="*/ 212385 w 634"/>
              <a:gd name="T49" fmla="*/ 195427 h 619"/>
              <a:gd name="T50" fmla="*/ 212385 w 634"/>
              <a:gd name="T51" fmla="*/ 121559 h 619"/>
              <a:gd name="T52" fmla="*/ 212385 w 634"/>
              <a:gd name="T53" fmla="*/ 121559 h 619"/>
              <a:gd name="T54" fmla="*/ 169836 w 634"/>
              <a:gd name="T55" fmla="*/ 73868 h 619"/>
              <a:gd name="T56" fmla="*/ 100964 w 634"/>
              <a:gd name="T57" fmla="*/ 147736 h 619"/>
              <a:gd name="T58" fmla="*/ 74641 w 634"/>
              <a:gd name="T59" fmla="*/ 116180 h 619"/>
              <a:gd name="T60" fmla="*/ 16226 w 634"/>
              <a:gd name="T61" fmla="*/ 168892 h 619"/>
              <a:gd name="T62" fmla="*/ 16226 w 634"/>
              <a:gd name="T63" fmla="*/ 26535 h 619"/>
              <a:gd name="T64" fmla="*/ 32092 w 634"/>
              <a:gd name="T65" fmla="*/ 10399 h 619"/>
              <a:gd name="T66" fmla="*/ 201928 w 634"/>
              <a:gd name="T67" fmla="*/ 10399 h 619"/>
              <a:gd name="T68" fmla="*/ 212385 w 634"/>
              <a:gd name="T69" fmla="*/ 26535 h 619"/>
              <a:gd name="T70" fmla="*/ 212385 w 634"/>
              <a:gd name="T71" fmla="*/ 121559 h 619"/>
              <a:gd name="T72" fmla="*/ 58415 w 634"/>
              <a:gd name="T73" fmla="*/ 26535 h 619"/>
              <a:gd name="T74" fmla="*/ 58415 w 634"/>
              <a:gd name="T75" fmla="*/ 26535 h 619"/>
              <a:gd name="T76" fmla="*/ 32092 w 634"/>
              <a:gd name="T77" fmla="*/ 52711 h 619"/>
              <a:gd name="T78" fmla="*/ 58415 w 634"/>
              <a:gd name="T79" fmla="*/ 84625 h 619"/>
              <a:gd name="T80" fmla="*/ 85098 w 634"/>
              <a:gd name="T81" fmla="*/ 52711 h 619"/>
              <a:gd name="T82" fmla="*/ 58415 w 634"/>
              <a:gd name="T83" fmla="*/ 26535 h 619"/>
              <a:gd name="T84" fmla="*/ 58415 w 634"/>
              <a:gd name="T85" fmla="*/ 68848 h 619"/>
              <a:gd name="T86" fmla="*/ 58415 w 634"/>
              <a:gd name="T87" fmla="*/ 68848 h 619"/>
              <a:gd name="T88" fmla="*/ 42549 w 634"/>
              <a:gd name="T89" fmla="*/ 52711 h 619"/>
              <a:gd name="T90" fmla="*/ 58415 w 634"/>
              <a:gd name="T91" fmla="*/ 42313 h 619"/>
              <a:gd name="T92" fmla="*/ 74641 w 634"/>
              <a:gd name="T93" fmla="*/ 52711 h 619"/>
              <a:gd name="T94" fmla="*/ 58415 w 634"/>
              <a:gd name="T95" fmla="*/ 68848 h 61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34" h="619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01085" y="2670177"/>
            <a:ext cx="510115" cy="495299"/>
          </a:xfrm>
          <a:custGeom>
            <a:avLst/>
            <a:gdLst>
              <a:gd name="T0" fmla="*/ 169835 w 634"/>
              <a:gd name="T1" fmla="*/ 95024 h 619"/>
              <a:gd name="T2" fmla="*/ 169835 w 634"/>
              <a:gd name="T3" fmla="*/ 95024 h 619"/>
              <a:gd name="T4" fmla="*/ 58415 w 634"/>
              <a:gd name="T5" fmla="*/ 95024 h 619"/>
              <a:gd name="T6" fmla="*/ 47597 w 634"/>
              <a:gd name="T7" fmla="*/ 105782 h 619"/>
              <a:gd name="T8" fmla="*/ 58415 w 634"/>
              <a:gd name="T9" fmla="*/ 110802 h 619"/>
              <a:gd name="T10" fmla="*/ 169835 w 634"/>
              <a:gd name="T11" fmla="*/ 110802 h 619"/>
              <a:gd name="T12" fmla="*/ 174883 w 634"/>
              <a:gd name="T13" fmla="*/ 105782 h 619"/>
              <a:gd name="T14" fmla="*/ 169835 w 634"/>
              <a:gd name="T15" fmla="*/ 95024 h 619"/>
              <a:gd name="T16" fmla="*/ 169835 w 634"/>
              <a:gd name="T17" fmla="*/ 137337 h 619"/>
              <a:gd name="T18" fmla="*/ 169835 w 634"/>
              <a:gd name="T19" fmla="*/ 137337 h 619"/>
              <a:gd name="T20" fmla="*/ 58415 w 634"/>
              <a:gd name="T21" fmla="*/ 137337 h 619"/>
              <a:gd name="T22" fmla="*/ 47597 w 634"/>
              <a:gd name="T23" fmla="*/ 147736 h 619"/>
              <a:gd name="T24" fmla="*/ 58415 w 634"/>
              <a:gd name="T25" fmla="*/ 153114 h 619"/>
              <a:gd name="T26" fmla="*/ 169835 w 634"/>
              <a:gd name="T27" fmla="*/ 153114 h 619"/>
              <a:gd name="T28" fmla="*/ 174883 w 634"/>
              <a:gd name="T29" fmla="*/ 147736 h 619"/>
              <a:gd name="T30" fmla="*/ 169835 w 634"/>
              <a:gd name="T31" fmla="*/ 137337 h 619"/>
              <a:gd name="T32" fmla="*/ 196157 w 634"/>
              <a:gd name="T33" fmla="*/ 0 h 619"/>
              <a:gd name="T34" fmla="*/ 196157 w 634"/>
              <a:gd name="T35" fmla="*/ 0 h 619"/>
              <a:gd name="T36" fmla="*/ 26323 w 634"/>
              <a:gd name="T37" fmla="*/ 0 h 619"/>
              <a:gd name="T38" fmla="*/ 0 w 634"/>
              <a:gd name="T39" fmla="*/ 26535 h 619"/>
              <a:gd name="T40" fmla="*/ 0 w 634"/>
              <a:gd name="T41" fmla="*/ 195427 h 619"/>
              <a:gd name="T42" fmla="*/ 26323 w 634"/>
              <a:gd name="T43" fmla="*/ 221603 h 619"/>
              <a:gd name="T44" fmla="*/ 196157 w 634"/>
              <a:gd name="T45" fmla="*/ 221603 h 619"/>
              <a:gd name="T46" fmla="*/ 228249 w 634"/>
              <a:gd name="T47" fmla="*/ 195427 h 619"/>
              <a:gd name="T48" fmla="*/ 228249 w 634"/>
              <a:gd name="T49" fmla="*/ 26535 h 619"/>
              <a:gd name="T50" fmla="*/ 196157 w 634"/>
              <a:gd name="T51" fmla="*/ 0 h 619"/>
              <a:gd name="T52" fmla="*/ 212023 w 634"/>
              <a:gd name="T53" fmla="*/ 195427 h 619"/>
              <a:gd name="T54" fmla="*/ 212023 w 634"/>
              <a:gd name="T55" fmla="*/ 195427 h 619"/>
              <a:gd name="T56" fmla="*/ 196157 w 634"/>
              <a:gd name="T57" fmla="*/ 211205 h 619"/>
              <a:gd name="T58" fmla="*/ 26323 w 634"/>
              <a:gd name="T59" fmla="*/ 211205 h 619"/>
              <a:gd name="T60" fmla="*/ 15866 w 634"/>
              <a:gd name="T61" fmla="*/ 195427 h 619"/>
              <a:gd name="T62" fmla="*/ 15866 w 634"/>
              <a:gd name="T63" fmla="*/ 26535 h 619"/>
              <a:gd name="T64" fmla="*/ 26323 w 634"/>
              <a:gd name="T65" fmla="*/ 10399 h 619"/>
              <a:gd name="T66" fmla="*/ 196157 w 634"/>
              <a:gd name="T67" fmla="*/ 10399 h 619"/>
              <a:gd name="T68" fmla="*/ 212023 w 634"/>
              <a:gd name="T69" fmla="*/ 26535 h 619"/>
              <a:gd name="T70" fmla="*/ 212023 w 634"/>
              <a:gd name="T71" fmla="*/ 195427 h 619"/>
              <a:gd name="T72" fmla="*/ 169835 w 634"/>
              <a:gd name="T73" fmla="*/ 52711 h 619"/>
              <a:gd name="T74" fmla="*/ 169835 w 634"/>
              <a:gd name="T75" fmla="*/ 52711 h 619"/>
              <a:gd name="T76" fmla="*/ 58415 w 634"/>
              <a:gd name="T77" fmla="*/ 52711 h 619"/>
              <a:gd name="T78" fmla="*/ 47597 w 634"/>
              <a:gd name="T79" fmla="*/ 63469 h 619"/>
              <a:gd name="T80" fmla="*/ 58415 w 634"/>
              <a:gd name="T81" fmla="*/ 68848 h 619"/>
              <a:gd name="T82" fmla="*/ 169835 w 634"/>
              <a:gd name="T83" fmla="*/ 68848 h 619"/>
              <a:gd name="T84" fmla="*/ 174883 w 634"/>
              <a:gd name="T85" fmla="*/ 63469 h 619"/>
              <a:gd name="T86" fmla="*/ 169835 w 634"/>
              <a:gd name="T87" fmla="*/ 52711 h 61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34" h="619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558135" y="2670177"/>
            <a:ext cx="353483" cy="495299"/>
          </a:xfrm>
          <a:custGeom>
            <a:avLst/>
            <a:gdLst>
              <a:gd name="T0" fmla="*/ 121225 w 443"/>
              <a:gd name="T1" fmla="*/ 110802 h 619"/>
              <a:gd name="T2" fmla="*/ 121225 w 443"/>
              <a:gd name="T3" fmla="*/ 110802 h 619"/>
              <a:gd name="T4" fmla="*/ 36832 w 443"/>
              <a:gd name="T5" fmla="*/ 110802 h 619"/>
              <a:gd name="T6" fmla="*/ 31826 w 443"/>
              <a:gd name="T7" fmla="*/ 116180 h 619"/>
              <a:gd name="T8" fmla="*/ 36832 w 443"/>
              <a:gd name="T9" fmla="*/ 126938 h 619"/>
              <a:gd name="T10" fmla="*/ 121225 w 443"/>
              <a:gd name="T11" fmla="*/ 126938 h 619"/>
              <a:gd name="T12" fmla="*/ 126231 w 443"/>
              <a:gd name="T13" fmla="*/ 116180 h 619"/>
              <a:gd name="T14" fmla="*/ 121225 w 443"/>
              <a:gd name="T15" fmla="*/ 110802 h 619"/>
              <a:gd name="T16" fmla="*/ 121225 w 443"/>
              <a:gd name="T17" fmla="*/ 153114 h 619"/>
              <a:gd name="T18" fmla="*/ 121225 w 443"/>
              <a:gd name="T19" fmla="*/ 153114 h 619"/>
              <a:gd name="T20" fmla="*/ 36832 w 443"/>
              <a:gd name="T21" fmla="*/ 153114 h 619"/>
              <a:gd name="T22" fmla="*/ 31826 w 443"/>
              <a:gd name="T23" fmla="*/ 158493 h 619"/>
              <a:gd name="T24" fmla="*/ 36832 w 443"/>
              <a:gd name="T25" fmla="*/ 168892 h 619"/>
              <a:gd name="T26" fmla="*/ 121225 w 443"/>
              <a:gd name="T27" fmla="*/ 168892 h 619"/>
              <a:gd name="T28" fmla="*/ 126231 w 443"/>
              <a:gd name="T29" fmla="*/ 158493 h 619"/>
              <a:gd name="T30" fmla="*/ 121225 w 443"/>
              <a:gd name="T31" fmla="*/ 153114 h 619"/>
              <a:gd name="T32" fmla="*/ 121225 w 443"/>
              <a:gd name="T33" fmla="*/ 68848 h 619"/>
              <a:gd name="T34" fmla="*/ 121225 w 443"/>
              <a:gd name="T35" fmla="*/ 68848 h 619"/>
              <a:gd name="T36" fmla="*/ 36832 w 443"/>
              <a:gd name="T37" fmla="*/ 68848 h 619"/>
              <a:gd name="T38" fmla="*/ 31826 w 443"/>
              <a:gd name="T39" fmla="*/ 73868 h 619"/>
              <a:gd name="T40" fmla="*/ 36832 w 443"/>
              <a:gd name="T41" fmla="*/ 84625 h 619"/>
              <a:gd name="T42" fmla="*/ 121225 w 443"/>
              <a:gd name="T43" fmla="*/ 84625 h 619"/>
              <a:gd name="T44" fmla="*/ 126231 w 443"/>
              <a:gd name="T45" fmla="*/ 73868 h 619"/>
              <a:gd name="T46" fmla="*/ 121225 w 443"/>
              <a:gd name="T47" fmla="*/ 68848 h 619"/>
              <a:gd name="T48" fmla="*/ 126231 w 443"/>
              <a:gd name="T49" fmla="*/ 10399 h 619"/>
              <a:gd name="T50" fmla="*/ 126231 w 443"/>
              <a:gd name="T51" fmla="*/ 10399 h 619"/>
              <a:gd name="T52" fmla="*/ 126231 w 443"/>
              <a:gd name="T53" fmla="*/ 0 h 619"/>
              <a:gd name="T54" fmla="*/ 115861 w 443"/>
              <a:gd name="T55" fmla="*/ 0 h 619"/>
              <a:gd name="T56" fmla="*/ 115861 w 443"/>
              <a:gd name="T57" fmla="*/ 10399 h 619"/>
              <a:gd name="T58" fmla="*/ 84393 w 443"/>
              <a:gd name="T59" fmla="*/ 10399 h 619"/>
              <a:gd name="T60" fmla="*/ 84393 w 443"/>
              <a:gd name="T61" fmla="*/ 0 h 619"/>
              <a:gd name="T62" fmla="*/ 73665 w 443"/>
              <a:gd name="T63" fmla="*/ 0 h 619"/>
              <a:gd name="T64" fmla="*/ 73665 w 443"/>
              <a:gd name="T65" fmla="*/ 10399 h 619"/>
              <a:gd name="T66" fmla="*/ 42196 w 443"/>
              <a:gd name="T67" fmla="*/ 10399 h 619"/>
              <a:gd name="T68" fmla="*/ 42196 w 443"/>
              <a:gd name="T69" fmla="*/ 0 h 619"/>
              <a:gd name="T70" fmla="*/ 31826 w 443"/>
              <a:gd name="T71" fmla="*/ 0 h 619"/>
              <a:gd name="T72" fmla="*/ 31826 w 443"/>
              <a:gd name="T73" fmla="*/ 10399 h 619"/>
              <a:gd name="T74" fmla="*/ 0 w 443"/>
              <a:gd name="T75" fmla="*/ 42313 h 619"/>
              <a:gd name="T76" fmla="*/ 0 w 443"/>
              <a:gd name="T77" fmla="*/ 195427 h 619"/>
              <a:gd name="T78" fmla="*/ 31826 w 443"/>
              <a:gd name="T79" fmla="*/ 221603 h 619"/>
              <a:gd name="T80" fmla="*/ 126231 w 443"/>
              <a:gd name="T81" fmla="*/ 221603 h 619"/>
              <a:gd name="T82" fmla="*/ 158057 w 443"/>
              <a:gd name="T83" fmla="*/ 195427 h 619"/>
              <a:gd name="T84" fmla="*/ 158057 w 443"/>
              <a:gd name="T85" fmla="*/ 42313 h 619"/>
              <a:gd name="T86" fmla="*/ 126231 w 443"/>
              <a:gd name="T87" fmla="*/ 10399 h 619"/>
              <a:gd name="T88" fmla="*/ 142323 w 443"/>
              <a:gd name="T89" fmla="*/ 195427 h 619"/>
              <a:gd name="T90" fmla="*/ 142323 w 443"/>
              <a:gd name="T91" fmla="*/ 195427 h 619"/>
              <a:gd name="T92" fmla="*/ 126231 w 443"/>
              <a:gd name="T93" fmla="*/ 211205 h 619"/>
              <a:gd name="T94" fmla="*/ 31826 w 443"/>
              <a:gd name="T95" fmla="*/ 211205 h 619"/>
              <a:gd name="T96" fmla="*/ 15734 w 443"/>
              <a:gd name="T97" fmla="*/ 195427 h 619"/>
              <a:gd name="T98" fmla="*/ 15734 w 443"/>
              <a:gd name="T99" fmla="*/ 42313 h 619"/>
              <a:gd name="T100" fmla="*/ 31826 w 443"/>
              <a:gd name="T101" fmla="*/ 26535 h 619"/>
              <a:gd name="T102" fmla="*/ 126231 w 443"/>
              <a:gd name="T103" fmla="*/ 26535 h 619"/>
              <a:gd name="T104" fmla="*/ 142323 w 443"/>
              <a:gd name="T105" fmla="*/ 42313 h 619"/>
              <a:gd name="T106" fmla="*/ 142323 w 443"/>
              <a:gd name="T107" fmla="*/ 195427 h 61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43" h="619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92417" y="2670177"/>
            <a:ext cx="440266" cy="495299"/>
          </a:xfrm>
          <a:custGeom>
            <a:avLst/>
            <a:gdLst>
              <a:gd name="T0" fmla="*/ 149245 w 546"/>
              <a:gd name="T1" fmla="*/ 131958 h 619"/>
              <a:gd name="T2" fmla="*/ 149245 w 546"/>
              <a:gd name="T3" fmla="*/ 131958 h 619"/>
              <a:gd name="T4" fmla="*/ 85283 w 546"/>
              <a:gd name="T5" fmla="*/ 131958 h 619"/>
              <a:gd name="T6" fmla="*/ 79862 w 546"/>
              <a:gd name="T7" fmla="*/ 137337 h 619"/>
              <a:gd name="T8" fmla="*/ 85283 w 546"/>
              <a:gd name="T9" fmla="*/ 147736 h 619"/>
              <a:gd name="T10" fmla="*/ 149245 w 546"/>
              <a:gd name="T11" fmla="*/ 147736 h 619"/>
              <a:gd name="T12" fmla="*/ 154304 w 546"/>
              <a:gd name="T13" fmla="*/ 137337 h 619"/>
              <a:gd name="T14" fmla="*/ 149245 w 546"/>
              <a:gd name="T15" fmla="*/ 131958 h 619"/>
              <a:gd name="T16" fmla="*/ 149245 w 546"/>
              <a:gd name="T17" fmla="*/ 95024 h 619"/>
              <a:gd name="T18" fmla="*/ 149245 w 546"/>
              <a:gd name="T19" fmla="*/ 95024 h 619"/>
              <a:gd name="T20" fmla="*/ 85283 w 546"/>
              <a:gd name="T21" fmla="*/ 95024 h 619"/>
              <a:gd name="T22" fmla="*/ 79862 w 546"/>
              <a:gd name="T23" fmla="*/ 105782 h 619"/>
              <a:gd name="T24" fmla="*/ 85283 w 546"/>
              <a:gd name="T25" fmla="*/ 110802 h 619"/>
              <a:gd name="T26" fmla="*/ 149245 w 546"/>
              <a:gd name="T27" fmla="*/ 110802 h 619"/>
              <a:gd name="T28" fmla="*/ 154304 w 546"/>
              <a:gd name="T29" fmla="*/ 105782 h 619"/>
              <a:gd name="T30" fmla="*/ 149245 w 546"/>
              <a:gd name="T31" fmla="*/ 95024 h 619"/>
              <a:gd name="T32" fmla="*/ 149245 w 546"/>
              <a:gd name="T33" fmla="*/ 0 h 619"/>
              <a:gd name="T34" fmla="*/ 149245 w 546"/>
              <a:gd name="T35" fmla="*/ 0 h 619"/>
              <a:gd name="T36" fmla="*/ 63962 w 546"/>
              <a:gd name="T37" fmla="*/ 0 h 619"/>
              <a:gd name="T38" fmla="*/ 37582 w 546"/>
              <a:gd name="T39" fmla="*/ 26535 h 619"/>
              <a:gd name="T40" fmla="*/ 26741 w 546"/>
              <a:gd name="T41" fmla="*/ 26535 h 619"/>
              <a:gd name="T42" fmla="*/ 0 w 546"/>
              <a:gd name="T43" fmla="*/ 52711 h 619"/>
              <a:gd name="T44" fmla="*/ 0 w 546"/>
              <a:gd name="T45" fmla="*/ 195427 h 619"/>
              <a:gd name="T46" fmla="*/ 26741 w 546"/>
              <a:gd name="T47" fmla="*/ 221603 h 619"/>
              <a:gd name="T48" fmla="*/ 132983 w 546"/>
              <a:gd name="T49" fmla="*/ 221603 h 619"/>
              <a:gd name="T50" fmla="*/ 165145 w 546"/>
              <a:gd name="T51" fmla="*/ 195427 h 619"/>
              <a:gd name="T52" fmla="*/ 170566 w 546"/>
              <a:gd name="T53" fmla="*/ 195427 h 619"/>
              <a:gd name="T54" fmla="*/ 196946 w 546"/>
              <a:gd name="T55" fmla="*/ 168892 h 619"/>
              <a:gd name="T56" fmla="*/ 196946 w 546"/>
              <a:gd name="T57" fmla="*/ 68848 h 619"/>
              <a:gd name="T58" fmla="*/ 196946 w 546"/>
              <a:gd name="T59" fmla="*/ 52711 h 619"/>
              <a:gd name="T60" fmla="*/ 149245 w 546"/>
              <a:gd name="T61" fmla="*/ 0 h 619"/>
              <a:gd name="T62" fmla="*/ 132983 w 546"/>
              <a:gd name="T63" fmla="*/ 211205 h 619"/>
              <a:gd name="T64" fmla="*/ 132983 w 546"/>
              <a:gd name="T65" fmla="*/ 211205 h 619"/>
              <a:gd name="T66" fmla="*/ 26741 w 546"/>
              <a:gd name="T67" fmla="*/ 211205 h 619"/>
              <a:gd name="T68" fmla="*/ 16262 w 546"/>
              <a:gd name="T69" fmla="*/ 195427 h 619"/>
              <a:gd name="T70" fmla="*/ 16262 w 546"/>
              <a:gd name="T71" fmla="*/ 52711 h 619"/>
              <a:gd name="T72" fmla="*/ 26741 w 546"/>
              <a:gd name="T73" fmla="*/ 42313 h 619"/>
              <a:gd name="T74" fmla="*/ 37582 w 546"/>
              <a:gd name="T75" fmla="*/ 42313 h 619"/>
              <a:gd name="T76" fmla="*/ 37582 w 546"/>
              <a:gd name="T77" fmla="*/ 168892 h 619"/>
              <a:gd name="T78" fmla="*/ 63962 w 546"/>
              <a:gd name="T79" fmla="*/ 195427 h 619"/>
              <a:gd name="T80" fmla="*/ 149245 w 546"/>
              <a:gd name="T81" fmla="*/ 195427 h 619"/>
              <a:gd name="T82" fmla="*/ 132983 w 546"/>
              <a:gd name="T83" fmla="*/ 211205 h 619"/>
              <a:gd name="T84" fmla="*/ 186466 w 546"/>
              <a:gd name="T85" fmla="*/ 168892 h 619"/>
              <a:gd name="T86" fmla="*/ 186466 w 546"/>
              <a:gd name="T87" fmla="*/ 168892 h 619"/>
              <a:gd name="T88" fmla="*/ 170566 w 546"/>
              <a:gd name="T89" fmla="*/ 179649 h 619"/>
              <a:gd name="T90" fmla="*/ 63962 w 546"/>
              <a:gd name="T91" fmla="*/ 179649 h 619"/>
              <a:gd name="T92" fmla="*/ 48062 w 546"/>
              <a:gd name="T93" fmla="*/ 168892 h 619"/>
              <a:gd name="T94" fmla="*/ 48062 w 546"/>
              <a:gd name="T95" fmla="*/ 26535 h 619"/>
              <a:gd name="T96" fmla="*/ 63962 w 546"/>
              <a:gd name="T97" fmla="*/ 10399 h 619"/>
              <a:gd name="T98" fmla="*/ 132983 w 546"/>
              <a:gd name="T99" fmla="*/ 10399 h 619"/>
              <a:gd name="T100" fmla="*/ 132983 w 546"/>
              <a:gd name="T101" fmla="*/ 42313 h 619"/>
              <a:gd name="T102" fmla="*/ 165145 w 546"/>
              <a:gd name="T103" fmla="*/ 68848 h 619"/>
              <a:gd name="T104" fmla="*/ 186466 w 546"/>
              <a:gd name="T105" fmla="*/ 68848 h 619"/>
              <a:gd name="T106" fmla="*/ 186466 w 546"/>
              <a:gd name="T107" fmla="*/ 168892 h 619"/>
              <a:gd name="T108" fmla="*/ 165145 w 546"/>
              <a:gd name="T109" fmla="*/ 52711 h 619"/>
              <a:gd name="T110" fmla="*/ 165145 w 546"/>
              <a:gd name="T111" fmla="*/ 52711 h 619"/>
              <a:gd name="T112" fmla="*/ 149245 w 546"/>
              <a:gd name="T113" fmla="*/ 31555 h 619"/>
              <a:gd name="T114" fmla="*/ 149245 w 546"/>
              <a:gd name="T115" fmla="*/ 10399 h 619"/>
              <a:gd name="T116" fmla="*/ 149245 w 546"/>
              <a:gd name="T117" fmla="*/ 10399 h 619"/>
              <a:gd name="T118" fmla="*/ 186466 w 546"/>
              <a:gd name="T119" fmla="*/ 52711 h 619"/>
              <a:gd name="T120" fmla="*/ 165145 w 546"/>
              <a:gd name="T121" fmla="*/ 52711 h 61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46" h="619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877502" y="2670177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68848 h 619"/>
              <a:gd name="T22" fmla="*/ 180819 w 501"/>
              <a:gd name="T23" fmla="*/ 52711 h 619"/>
              <a:gd name="T24" fmla="*/ 127658 w 501"/>
              <a:gd name="T25" fmla="*/ 0 h 619"/>
              <a:gd name="T26" fmla="*/ 170332 w 501"/>
              <a:gd name="T27" fmla="*/ 195427 h 619"/>
              <a:gd name="T28" fmla="*/ 170332 w 501"/>
              <a:gd name="T29" fmla="*/ 195427 h 619"/>
              <a:gd name="T30" fmla="*/ 154420 w 501"/>
              <a:gd name="T31" fmla="*/ 211205 h 619"/>
              <a:gd name="T32" fmla="*/ 26400 w 501"/>
              <a:gd name="T33" fmla="*/ 211205 h 619"/>
              <a:gd name="T34" fmla="*/ 10488 w 501"/>
              <a:gd name="T35" fmla="*/ 195427 h 619"/>
              <a:gd name="T36" fmla="*/ 10488 w 501"/>
              <a:gd name="T37" fmla="*/ 26535 h 619"/>
              <a:gd name="T38" fmla="*/ 26400 w 501"/>
              <a:gd name="T39" fmla="*/ 10399 h 619"/>
              <a:gd name="T40" fmla="*/ 111746 w 501"/>
              <a:gd name="T41" fmla="*/ 10399 h 619"/>
              <a:gd name="T42" fmla="*/ 111746 w 501"/>
              <a:gd name="T43" fmla="*/ 42313 h 619"/>
              <a:gd name="T44" fmla="*/ 138146 w 501"/>
              <a:gd name="T45" fmla="*/ 68848 h 619"/>
              <a:gd name="T46" fmla="*/ 170332 w 501"/>
              <a:gd name="T47" fmla="*/ 68848 h 619"/>
              <a:gd name="T48" fmla="*/ 170332 w 501"/>
              <a:gd name="T49" fmla="*/ 195427 h 619"/>
              <a:gd name="T50" fmla="*/ 138146 w 501"/>
              <a:gd name="T51" fmla="*/ 52711 h 619"/>
              <a:gd name="T52" fmla="*/ 138146 w 501"/>
              <a:gd name="T53" fmla="*/ 52711 h 619"/>
              <a:gd name="T54" fmla="*/ 127658 w 501"/>
              <a:gd name="T55" fmla="*/ 42313 h 619"/>
              <a:gd name="T56" fmla="*/ 127658 w 501"/>
              <a:gd name="T57" fmla="*/ 10399 h 619"/>
              <a:gd name="T58" fmla="*/ 170332 w 501"/>
              <a:gd name="T59" fmla="*/ 52711 h 619"/>
              <a:gd name="T60" fmla="*/ 138146 w 501"/>
              <a:gd name="T61" fmla="*/ 52711 h 61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2073167" y="2670177"/>
            <a:ext cx="404283" cy="495299"/>
          </a:xfrm>
          <a:custGeom>
            <a:avLst/>
            <a:gdLst>
              <a:gd name="T0" fmla="*/ 127658 w 501"/>
              <a:gd name="T1" fmla="*/ 0 h 619"/>
              <a:gd name="T2" fmla="*/ 127658 w 501"/>
              <a:gd name="T3" fmla="*/ 0 h 619"/>
              <a:gd name="T4" fmla="*/ 127658 w 501"/>
              <a:gd name="T5" fmla="*/ 0 h 619"/>
              <a:gd name="T6" fmla="*/ 111746 w 501"/>
              <a:gd name="T7" fmla="*/ 0 h 619"/>
              <a:gd name="T8" fmla="*/ 26400 w 501"/>
              <a:gd name="T9" fmla="*/ 0 h 619"/>
              <a:gd name="T10" fmla="*/ 0 w 501"/>
              <a:gd name="T11" fmla="*/ 26535 h 619"/>
              <a:gd name="T12" fmla="*/ 0 w 501"/>
              <a:gd name="T13" fmla="*/ 195427 h 619"/>
              <a:gd name="T14" fmla="*/ 26400 w 501"/>
              <a:gd name="T15" fmla="*/ 221603 h 619"/>
              <a:gd name="T16" fmla="*/ 154420 w 501"/>
              <a:gd name="T17" fmla="*/ 221603 h 619"/>
              <a:gd name="T18" fmla="*/ 180819 w 501"/>
              <a:gd name="T19" fmla="*/ 195427 h 619"/>
              <a:gd name="T20" fmla="*/ 180819 w 501"/>
              <a:gd name="T21" fmla="*/ 52711 h 619"/>
              <a:gd name="T22" fmla="*/ 127658 w 501"/>
              <a:gd name="T23" fmla="*/ 0 h 619"/>
              <a:gd name="T24" fmla="*/ 170332 w 501"/>
              <a:gd name="T25" fmla="*/ 195427 h 619"/>
              <a:gd name="T26" fmla="*/ 170332 w 501"/>
              <a:gd name="T27" fmla="*/ 195427 h 619"/>
              <a:gd name="T28" fmla="*/ 154420 w 501"/>
              <a:gd name="T29" fmla="*/ 211205 h 619"/>
              <a:gd name="T30" fmla="*/ 26400 w 501"/>
              <a:gd name="T31" fmla="*/ 211205 h 619"/>
              <a:gd name="T32" fmla="*/ 10488 w 501"/>
              <a:gd name="T33" fmla="*/ 195427 h 619"/>
              <a:gd name="T34" fmla="*/ 10488 w 501"/>
              <a:gd name="T35" fmla="*/ 26535 h 619"/>
              <a:gd name="T36" fmla="*/ 26400 w 501"/>
              <a:gd name="T37" fmla="*/ 10399 h 619"/>
              <a:gd name="T38" fmla="*/ 111746 w 501"/>
              <a:gd name="T39" fmla="*/ 10399 h 619"/>
              <a:gd name="T40" fmla="*/ 111746 w 501"/>
              <a:gd name="T41" fmla="*/ 42313 h 619"/>
              <a:gd name="T42" fmla="*/ 138146 w 501"/>
              <a:gd name="T43" fmla="*/ 68848 h 619"/>
              <a:gd name="T44" fmla="*/ 170332 w 501"/>
              <a:gd name="T45" fmla="*/ 68848 h 619"/>
              <a:gd name="T46" fmla="*/ 170332 w 501"/>
              <a:gd name="T47" fmla="*/ 195427 h 619"/>
              <a:gd name="T48" fmla="*/ 138146 w 501"/>
              <a:gd name="T49" fmla="*/ 52711 h 619"/>
              <a:gd name="T50" fmla="*/ 138146 w 501"/>
              <a:gd name="T51" fmla="*/ 52711 h 619"/>
              <a:gd name="T52" fmla="*/ 127658 w 501"/>
              <a:gd name="T53" fmla="*/ 42313 h 619"/>
              <a:gd name="T54" fmla="*/ 127658 w 501"/>
              <a:gd name="T55" fmla="*/ 10399 h 619"/>
              <a:gd name="T56" fmla="*/ 170332 w 501"/>
              <a:gd name="T57" fmla="*/ 52711 h 619"/>
              <a:gd name="T58" fmla="*/ 138146 w 501"/>
              <a:gd name="T59" fmla="*/ 52711 h 619"/>
              <a:gd name="T60" fmla="*/ 133083 w 501"/>
              <a:gd name="T61" fmla="*/ 153114 h 619"/>
              <a:gd name="T62" fmla="*/ 133083 w 501"/>
              <a:gd name="T63" fmla="*/ 153114 h 619"/>
              <a:gd name="T64" fmla="*/ 47736 w 501"/>
              <a:gd name="T65" fmla="*/ 153114 h 619"/>
              <a:gd name="T66" fmla="*/ 42673 w 501"/>
              <a:gd name="T67" fmla="*/ 158493 h 619"/>
              <a:gd name="T68" fmla="*/ 47736 w 501"/>
              <a:gd name="T69" fmla="*/ 168892 h 619"/>
              <a:gd name="T70" fmla="*/ 133083 w 501"/>
              <a:gd name="T71" fmla="*/ 168892 h 619"/>
              <a:gd name="T72" fmla="*/ 138146 w 501"/>
              <a:gd name="T73" fmla="*/ 158493 h 619"/>
              <a:gd name="T74" fmla="*/ 133083 w 501"/>
              <a:gd name="T75" fmla="*/ 153114 h 619"/>
              <a:gd name="T76" fmla="*/ 133083 w 501"/>
              <a:gd name="T77" fmla="*/ 110802 h 619"/>
              <a:gd name="T78" fmla="*/ 133083 w 501"/>
              <a:gd name="T79" fmla="*/ 110802 h 619"/>
              <a:gd name="T80" fmla="*/ 47736 w 501"/>
              <a:gd name="T81" fmla="*/ 110802 h 619"/>
              <a:gd name="T82" fmla="*/ 42673 w 501"/>
              <a:gd name="T83" fmla="*/ 116180 h 619"/>
              <a:gd name="T84" fmla="*/ 47736 w 501"/>
              <a:gd name="T85" fmla="*/ 126938 h 619"/>
              <a:gd name="T86" fmla="*/ 133083 w 501"/>
              <a:gd name="T87" fmla="*/ 126938 h 619"/>
              <a:gd name="T88" fmla="*/ 138146 w 501"/>
              <a:gd name="T89" fmla="*/ 116180 h 619"/>
              <a:gd name="T90" fmla="*/ 133083 w 501"/>
              <a:gd name="T91" fmla="*/ 110802 h 619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01" h="619">
                <a:moveTo>
                  <a:pt x="353" y="0"/>
                </a:move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21908" tIns="60955" rIns="121908" bIns="60955" anchor="ctr"/>
          <a:lstStyle/>
          <a:p>
            <a:pPr>
              <a:defRPr/>
            </a:pPr>
            <a:endParaRPr lang="zh-CN" altLang="en-US" sz="24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6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1020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出自【趣你的PPT】(微信:qunideppt)：最优质的PPT资源库"/>
          <p:cNvSpPr/>
          <p:nvPr/>
        </p:nvSpPr>
        <p:spPr>
          <a:xfrm>
            <a:off x="0" y="3977640"/>
            <a:ext cx="8412480" cy="288036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出自【趣你的PPT】(微信:qunideppt)：最优质的PPT资源库"/>
          <p:cNvGrpSpPr/>
          <p:nvPr/>
        </p:nvGrpSpPr>
        <p:grpSpPr>
          <a:xfrm>
            <a:off x="3255964" y="2537936"/>
            <a:ext cx="7366461" cy="1705035"/>
            <a:chOff x="3255964" y="2537936"/>
            <a:chExt cx="7366461" cy="1705035"/>
          </a:xfrm>
        </p:grpSpPr>
        <p:sp>
          <p:nvSpPr>
            <p:cNvPr id="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3255964" y="2537936"/>
              <a:ext cx="34343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公司团队介绍</a:t>
              </a:r>
              <a:endPara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出自【趣你的PPT】(微信:qunideppt)：最优质的PPT资源库"/>
            <p:cNvSpPr txBox="1"/>
            <p:nvPr/>
          </p:nvSpPr>
          <p:spPr>
            <a:xfrm>
              <a:off x="3255964" y="3319641"/>
              <a:ext cx="736646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  <p:sp>
        <p:nvSpPr>
          <p:cNvPr id="5" name="出自【趣你的PPT】(微信:qunideppt)：最优质的PPT资源库"/>
          <p:cNvSpPr txBox="1"/>
          <p:nvPr/>
        </p:nvSpPr>
        <p:spPr>
          <a:xfrm>
            <a:off x="221208" y="5288340"/>
            <a:ext cx="45946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2A2B2D"/>
                </a:solidFill>
                <a:latin typeface="Agency FB" panose="020B0503020202020204" pitchFamily="34" charset="0"/>
              </a:rPr>
              <a:t>PART ONE</a:t>
            </a:r>
            <a:endParaRPr lang="zh-CN" altLang="en-US" sz="9600" dirty="0">
              <a:solidFill>
                <a:srgbClr val="2A2B2D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5343526" y="5808344"/>
            <a:ext cx="3749040" cy="1050607"/>
          </a:xfrm>
          <a:custGeom>
            <a:avLst/>
            <a:gdLst>
              <a:gd name="connsiteX0" fmla="*/ 0 w 3352800"/>
              <a:gd name="connsiteY0" fmla="*/ 1143000 h 1143000"/>
              <a:gd name="connsiteX1" fmla="*/ 1676400 w 3352800"/>
              <a:gd name="connsiteY1" fmla="*/ 0 h 1143000"/>
              <a:gd name="connsiteX2" fmla="*/ 3352800 w 3352800"/>
              <a:gd name="connsiteY2" fmla="*/ 1143000 h 1143000"/>
              <a:gd name="connsiteX3" fmla="*/ 0 w 3352800"/>
              <a:gd name="connsiteY3" fmla="*/ 1143000 h 1143000"/>
              <a:gd name="connsiteX0" fmla="*/ 960120 w 4312920"/>
              <a:gd name="connsiteY0" fmla="*/ 137160 h 137160"/>
              <a:gd name="connsiteX1" fmla="*/ 0 w 4312920"/>
              <a:gd name="connsiteY1" fmla="*/ 0 h 137160"/>
              <a:gd name="connsiteX2" fmla="*/ 4312920 w 4312920"/>
              <a:gd name="connsiteY2" fmla="*/ 137160 h 137160"/>
              <a:gd name="connsiteX3" fmla="*/ 960120 w 4312920"/>
              <a:gd name="connsiteY3" fmla="*/ 137160 h 137160"/>
              <a:gd name="connsiteX0" fmla="*/ 1996440 w 4312920"/>
              <a:gd name="connsiteY0" fmla="*/ 1051560 h 1051560"/>
              <a:gd name="connsiteX1" fmla="*/ 0 w 4312920"/>
              <a:gd name="connsiteY1" fmla="*/ 0 h 1051560"/>
              <a:gd name="connsiteX2" fmla="*/ 4312920 w 4312920"/>
              <a:gd name="connsiteY2" fmla="*/ 137160 h 1051560"/>
              <a:gd name="connsiteX3" fmla="*/ 1996440 w 4312920"/>
              <a:gd name="connsiteY3" fmla="*/ 1051560 h 1051560"/>
              <a:gd name="connsiteX0" fmla="*/ 1996440 w 3749040"/>
              <a:gd name="connsiteY0" fmla="*/ 1051560 h 1051560"/>
              <a:gd name="connsiteX1" fmla="*/ 0 w 3749040"/>
              <a:gd name="connsiteY1" fmla="*/ 0 h 1051560"/>
              <a:gd name="connsiteX2" fmla="*/ 3749040 w 3749040"/>
              <a:gd name="connsiteY2" fmla="*/ 1036320 h 1051560"/>
              <a:gd name="connsiteX3" fmla="*/ 1996440 w 3749040"/>
              <a:gd name="connsiteY3" fmla="*/ 1051560 h 1051560"/>
              <a:gd name="connsiteX0" fmla="*/ 1996440 w 3749040"/>
              <a:gd name="connsiteY0" fmla="*/ 1018223 h 1036320"/>
              <a:gd name="connsiteX1" fmla="*/ 0 w 3749040"/>
              <a:gd name="connsiteY1" fmla="*/ 0 h 1036320"/>
              <a:gd name="connsiteX2" fmla="*/ 3749040 w 3749040"/>
              <a:gd name="connsiteY2" fmla="*/ 1036320 h 1036320"/>
              <a:gd name="connsiteX3" fmla="*/ 1996440 w 3749040"/>
              <a:gd name="connsiteY3" fmla="*/ 1018223 h 1036320"/>
              <a:gd name="connsiteX0" fmla="*/ 1986915 w 3739515"/>
              <a:gd name="connsiteY0" fmla="*/ 1046798 h 1064895"/>
              <a:gd name="connsiteX1" fmla="*/ 0 w 3739515"/>
              <a:gd name="connsiteY1" fmla="*/ 0 h 1064895"/>
              <a:gd name="connsiteX2" fmla="*/ 3739515 w 3739515"/>
              <a:gd name="connsiteY2" fmla="*/ 1064895 h 1064895"/>
              <a:gd name="connsiteX3" fmla="*/ 1986915 w 3739515"/>
              <a:gd name="connsiteY3" fmla="*/ 1046798 h 1064895"/>
              <a:gd name="connsiteX0" fmla="*/ 1986915 w 3749040"/>
              <a:gd name="connsiteY0" fmla="*/ 1046798 h 1050607"/>
              <a:gd name="connsiteX1" fmla="*/ 0 w 3749040"/>
              <a:gd name="connsiteY1" fmla="*/ 0 h 1050607"/>
              <a:gd name="connsiteX2" fmla="*/ 3749040 w 3749040"/>
              <a:gd name="connsiteY2" fmla="*/ 1050607 h 1050607"/>
              <a:gd name="connsiteX3" fmla="*/ 1986915 w 3749040"/>
              <a:gd name="connsiteY3" fmla="*/ 1046798 h 10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9040" h="1050607">
                <a:moveTo>
                  <a:pt x="1986915" y="1046798"/>
                </a:moveTo>
                <a:lnTo>
                  <a:pt x="0" y="0"/>
                </a:lnTo>
                <a:lnTo>
                  <a:pt x="3749040" y="1050607"/>
                </a:lnTo>
                <a:lnTo>
                  <a:pt x="1986915" y="1046798"/>
                </a:lnTo>
                <a:close/>
              </a:path>
            </a:pathLst>
          </a:custGeom>
          <a:solidFill>
            <a:srgbClr val="0F9E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20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公司团队介绍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299038" y="435408"/>
            <a:ext cx="17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公司简介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0" y="1936547"/>
            <a:ext cx="12192000" cy="3770902"/>
            <a:chOff x="0" y="1936547"/>
            <a:chExt cx="12192000" cy="3770902"/>
          </a:xfrm>
        </p:grpSpPr>
        <p:pic>
          <p:nvPicPr>
            <p:cNvPr id="8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7248"/>
            <a:stretch/>
          </p:blipFill>
          <p:spPr>
            <a:xfrm>
              <a:off x="0" y="1936548"/>
              <a:ext cx="7974517" cy="377090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7974517" y="1936547"/>
              <a:ext cx="4217483" cy="3770902"/>
              <a:chOff x="7974517" y="1803197"/>
              <a:chExt cx="4217483" cy="3770902"/>
            </a:xfrm>
          </p:grpSpPr>
          <p:sp>
            <p:nvSpPr>
              <p:cNvPr id="10" name="出自【趣你的PPT】(微信:qunideppt)：最优质的PPT资源库"/>
              <p:cNvSpPr/>
              <p:nvPr/>
            </p:nvSpPr>
            <p:spPr>
              <a:xfrm>
                <a:off x="7974517" y="1803197"/>
                <a:ext cx="4217483" cy="3770902"/>
              </a:xfrm>
              <a:prstGeom prst="rect">
                <a:avLst/>
              </a:prstGeom>
              <a:solidFill>
                <a:srgbClr val="0F9ED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761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19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11" name="出自【趣你的PPT】(微信:qunideppt)：最优质的PPT资源库"/>
              <p:cNvSpPr txBox="1">
                <a:spLocks/>
              </p:cNvSpPr>
              <p:nvPr/>
            </p:nvSpPr>
            <p:spPr>
              <a:xfrm>
                <a:off x="8433957" y="2989289"/>
                <a:ext cx="3298603" cy="2419738"/>
              </a:xfrm>
              <a:prstGeom prst="rect">
                <a:avLst/>
              </a:prstGeom>
            </p:spPr>
            <p:txBody>
              <a:bodyPr vert="horz" lIns="121682" tIns="60841" rIns="121682" bIns="60841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just">
                  <a:buNone/>
                  <a:defRPr/>
                </a:pPr>
                <a:r>
                  <a:rPr lang="zh-CN" altLang="en-US" sz="16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6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6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。建议您选择微软雅黑字体。任何形式的</a:t>
                </a:r>
                <a:r>
                  <a:rPr lang="en-US" altLang="zh-CN" sz="16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模板转载与转播，请保留版权和二维码页面，一起做个善良的人。</a:t>
                </a:r>
              </a:p>
            </p:txBody>
          </p:sp>
        </p:grpSp>
      </p:grpSp>
      <p:cxnSp>
        <p:nvCxnSpPr>
          <p:cNvPr id="12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0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公司团队介绍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299038" y="435408"/>
            <a:ext cx="17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核心团队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出自【趣你的PPT】(微信:qunideppt)：最优质的PPT资源库"/>
          <p:cNvGrpSpPr/>
          <p:nvPr/>
        </p:nvGrpSpPr>
        <p:grpSpPr>
          <a:xfrm>
            <a:off x="7651" y="1461935"/>
            <a:ext cx="12191999" cy="4795180"/>
            <a:chOff x="7651" y="1461935"/>
            <a:chExt cx="12191999" cy="4795180"/>
          </a:xfrm>
        </p:grpSpPr>
        <p:sp>
          <p:nvSpPr>
            <p:cNvPr id="9" name="出自【趣你的PPT】(微信:qunideppt)：最优质的PPT资源库"/>
            <p:cNvSpPr/>
            <p:nvPr/>
          </p:nvSpPr>
          <p:spPr>
            <a:xfrm>
              <a:off x="7652" y="1461935"/>
              <a:ext cx="2438747" cy="239759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出自【趣你的PPT】(微信:qunideppt)：最优质的PPT资源库"/>
            <p:cNvSpPr/>
            <p:nvPr/>
          </p:nvSpPr>
          <p:spPr>
            <a:xfrm>
              <a:off x="7651" y="3859525"/>
              <a:ext cx="2438747" cy="2397590"/>
            </a:xfrm>
            <a:prstGeom prst="rect">
              <a:avLst/>
            </a:prstGeom>
            <a:solidFill>
              <a:srgbClr val="1181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>
            <a:xfrm>
              <a:off x="4870531" y="1461935"/>
              <a:ext cx="2438747" cy="239759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>
            <a:xfrm>
              <a:off x="4872267" y="3859525"/>
              <a:ext cx="2438747" cy="2397590"/>
            </a:xfrm>
            <a:prstGeom prst="rect">
              <a:avLst/>
            </a:prstGeom>
            <a:solidFill>
              <a:srgbClr val="1181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>
            <a:xfrm>
              <a:off x="7309278" y="1461935"/>
              <a:ext cx="2438747" cy="2397590"/>
            </a:xfrm>
            <a:prstGeom prst="rect">
              <a:avLst/>
            </a:prstGeom>
            <a:solidFill>
              <a:srgbClr val="0F9ED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>
            <a:xfrm>
              <a:off x="7309277" y="3859525"/>
              <a:ext cx="2438747" cy="239759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>
            <a:xfrm>
              <a:off x="9748024" y="1461935"/>
              <a:ext cx="2451626" cy="2397590"/>
            </a:xfrm>
            <a:prstGeom prst="rect">
              <a:avLst/>
            </a:prstGeom>
            <a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>
            <a:xfrm>
              <a:off x="9748023" y="3859525"/>
              <a:ext cx="2451626" cy="2397590"/>
            </a:xfrm>
            <a:prstGeom prst="rect">
              <a:avLst/>
            </a:prstGeom>
            <a:solidFill>
              <a:srgbClr val="1181A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>
            <a:xfrm>
              <a:off x="2441802" y="1461935"/>
              <a:ext cx="2438747" cy="2397590"/>
            </a:xfrm>
            <a:prstGeom prst="rect">
              <a:avLst/>
            </a:prstGeom>
            <a:solidFill>
              <a:srgbClr val="0F9ED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>
            <a:xfrm>
              <a:off x="2441801" y="3859525"/>
              <a:ext cx="2438747" cy="2397590"/>
            </a:xfrm>
            <a:prstGeom prst="rect">
              <a:avLst/>
            </a:prstGeom>
            <a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 txBox="1"/>
            <p:nvPr/>
          </p:nvSpPr>
          <p:spPr>
            <a:xfrm>
              <a:off x="2654851" y="170911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雷军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7546858" y="180563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彭佳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出自【趣你的PPT】(微信:qunideppt)：最优质的PPT资源库"/>
            <p:cNvSpPr txBox="1"/>
            <p:nvPr/>
          </p:nvSpPr>
          <p:spPr>
            <a:xfrm>
              <a:off x="219662" y="427661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抓抓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出自【趣你的PPT】(微信:qunideppt)：最优质的PPT资源库"/>
            <p:cNvSpPr txBox="1"/>
            <p:nvPr/>
          </p:nvSpPr>
          <p:spPr>
            <a:xfrm>
              <a:off x="5083557" y="427661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老板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9980757" y="427661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出自【趣你的PPT】(微信:qunideppt)：最优质的PPT资源库"/>
            <p:cNvSpPr txBox="1"/>
            <p:nvPr/>
          </p:nvSpPr>
          <p:spPr>
            <a:xfrm>
              <a:off x="2654851" y="212532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设计总监</a:t>
              </a:r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出自【趣你的PPT】(微信:qunideppt)：最优质的PPT资源库"/>
            <p:cNvSpPr txBox="1"/>
            <p:nvPr/>
          </p:nvSpPr>
          <p:spPr>
            <a:xfrm>
              <a:off x="2654478" y="2796821"/>
              <a:ext cx="1978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</a:p>
            <a:p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7546734" y="222184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设计总监</a:t>
              </a:r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出自【趣你的PPT】(微信:qunideppt)：最优质的PPT资源库"/>
            <p:cNvSpPr txBox="1"/>
            <p:nvPr/>
          </p:nvSpPr>
          <p:spPr>
            <a:xfrm>
              <a:off x="7545853" y="2796821"/>
              <a:ext cx="1978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</a:p>
            <a:p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出自【趣你的PPT】(微信:qunideppt)：最优质的PPT资源库"/>
            <p:cNvSpPr txBox="1"/>
            <p:nvPr/>
          </p:nvSpPr>
          <p:spPr>
            <a:xfrm>
              <a:off x="207577" y="473534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设计总监</a:t>
              </a:r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206696" y="5197007"/>
              <a:ext cx="1978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</a:p>
            <a:p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出自【趣你的PPT】(微信:qunideppt)：最优质的PPT资源库"/>
            <p:cNvSpPr txBox="1"/>
            <p:nvPr/>
          </p:nvSpPr>
          <p:spPr>
            <a:xfrm>
              <a:off x="5083557" y="5197007"/>
              <a:ext cx="1978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</a:p>
            <a:p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出自【趣你的PPT】(微信:qunideppt)：最优质的PPT资源库"/>
            <p:cNvSpPr txBox="1"/>
            <p:nvPr/>
          </p:nvSpPr>
          <p:spPr>
            <a:xfrm>
              <a:off x="5083557" y="473534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设计总监</a:t>
              </a:r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9980757" y="473534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设计总监</a:t>
              </a:r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 txBox="1"/>
            <p:nvPr/>
          </p:nvSpPr>
          <p:spPr>
            <a:xfrm>
              <a:off x="9996923" y="5197007"/>
              <a:ext cx="19784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负责团队</a:t>
              </a:r>
              <a:r>
                <a:rPr lang="en-US" altLang="zh-CN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XXXXXX</a:t>
              </a:r>
              <a:r>
                <a:rPr lang="zh-CN" altLang="en-US" sz="1600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</a:p>
            <a:p>
              <a:endParaRPr lang="zh-CN" altLang="en-US" sz="16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70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公司团队介绍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299038" y="435408"/>
            <a:ext cx="17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组织机构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0" y="1273014"/>
            <a:ext cx="12192000" cy="5140298"/>
            <a:chOff x="0" y="1273014"/>
            <a:chExt cx="12192000" cy="5140298"/>
          </a:xfrm>
        </p:grpSpPr>
        <p:cxnSp>
          <p:nvCxnSpPr>
            <p:cNvPr id="9" name="出自【趣你的PPT】(微信:qunideppt)：最优质的PPT资源库"/>
            <p:cNvCxnSpPr>
              <a:stCxn id="10" idx="2"/>
            </p:cNvCxnSpPr>
            <p:nvPr/>
          </p:nvCxnSpPr>
          <p:spPr bwMode="auto">
            <a:xfrm rot="5400000">
              <a:off x="5397168" y="3303661"/>
              <a:ext cx="1283258" cy="3779"/>
            </a:xfrm>
            <a:prstGeom prst="bentConnector3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出自【趣你的PPT】(微信:qunideppt)：最优质的PPT资源库"/>
            <p:cNvSpPr/>
            <p:nvPr/>
          </p:nvSpPr>
          <p:spPr bwMode="auto">
            <a:xfrm>
              <a:off x="5515144" y="2282393"/>
              <a:ext cx="1051083" cy="381528"/>
            </a:xfrm>
            <a:prstGeom prst="rect">
              <a:avLst/>
            </a:prstGeom>
            <a:solidFill>
              <a:srgbClr val="1181A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理事会</a:t>
              </a:r>
            </a:p>
          </p:txBody>
        </p:sp>
        <p:sp>
          <p:nvSpPr>
            <p:cNvPr id="11" name="出自【趣你的PPT】(微信:qunideppt)：最优质的PPT资源库"/>
            <p:cNvSpPr/>
            <p:nvPr/>
          </p:nvSpPr>
          <p:spPr bwMode="auto">
            <a:xfrm>
              <a:off x="5515144" y="3062228"/>
              <a:ext cx="1051083" cy="381528"/>
            </a:xfrm>
            <a:prstGeom prst="rect">
              <a:avLst/>
            </a:prstGeom>
            <a:solidFill>
              <a:srgbClr val="1181A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主任</a:t>
              </a: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2111562" y="4713783"/>
              <a:ext cx="637889" cy="16995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营销</a:t>
              </a:r>
              <a:r>
                <a:rPr lang="zh-CN" altLang="en-US" sz="1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部</a:t>
              </a: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 bwMode="auto">
            <a:xfrm>
              <a:off x="2873108" y="4713783"/>
              <a:ext cx="637889" cy="16995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品牌部</a:t>
              </a:r>
            </a:p>
          </p:txBody>
        </p:sp>
        <p:sp>
          <p:nvSpPr>
            <p:cNvPr id="14" name="出自【趣你的PPT】(微信:qunideppt)：最优质的PPT资源库"/>
            <p:cNvSpPr/>
            <p:nvPr/>
          </p:nvSpPr>
          <p:spPr bwMode="auto">
            <a:xfrm>
              <a:off x="3634654" y="4713783"/>
              <a:ext cx="637889" cy="16995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品控部</a:t>
              </a:r>
              <a:endPara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/>
            <p:nvPr/>
          </p:nvSpPr>
          <p:spPr bwMode="auto">
            <a:xfrm>
              <a:off x="4545493" y="4713783"/>
              <a:ext cx="639397" cy="16995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总裁办</a:t>
              </a:r>
              <a:endPara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出自【趣你的PPT】(微信:qunideppt)：最优质的PPT资源库"/>
            <p:cNvSpPr/>
            <p:nvPr/>
          </p:nvSpPr>
          <p:spPr bwMode="auto">
            <a:xfrm>
              <a:off x="5365852" y="4713783"/>
              <a:ext cx="637889" cy="16995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财务部</a:t>
              </a:r>
              <a:endPara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/>
            <p:nvPr/>
          </p:nvSpPr>
          <p:spPr bwMode="auto">
            <a:xfrm>
              <a:off x="6184702" y="4713783"/>
              <a:ext cx="637889" cy="16995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设计部</a:t>
              </a:r>
              <a:endPara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出自【趣你的PPT】(微信:qunideppt)：最优质的PPT资源库"/>
            <p:cNvSpPr/>
            <p:nvPr/>
          </p:nvSpPr>
          <p:spPr bwMode="auto">
            <a:xfrm>
              <a:off x="7003552" y="4713783"/>
              <a:ext cx="639397" cy="16995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电商部</a:t>
              </a:r>
              <a:endPara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出自【趣你的PPT】(微信:qunideppt)：最优质的PPT资源库"/>
            <p:cNvSpPr/>
            <p:nvPr/>
          </p:nvSpPr>
          <p:spPr bwMode="auto">
            <a:xfrm>
              <a:off x="8099878" y="4713783"/>
              <a:ext cx="637889" cy="16995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物流部</a:t>
              </a:r>
              <a:endPara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 bwMode="auto">
            <a:xfrm>
              <a:off x="9049925" y="4713783"/>
              <a:ext cx="637889" cy="1699529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办公室</a:t>
              </a:r>
              <a:endParaRPr lang="zh-CN" altLang="en-US" sz="14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1" name="出自【趣你的PPT】(微信:qunideppt)：最优质的PPT资源库"/>
            <p:cNvCxnSpPr>
              <a:stCxn id="35" idx="3"/>
              <a:endCxn id="36" idx="1"/>
            </p:cNvCxnSpPr>
            <p:nvPr/>
          </p:nvCxnSpPr>
          <p:spPr bwMode="auto">
            <a:xfrm>
              <a:off x="5377915" y="2847710"/>
              <a:ext cx="1340624" cy="0"/>
            </a:xfrm>
            <a:prstGeom prst="line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出自【趣你的PPT】(微信:qunideppt)：最优质的PPT资源库"/>
            <p:cNvCxnSpPr>
              <a:stCxn id="32" idx="2"/>
              <a:endCxn id="12" idx="0"/>
            </p:cNvCxnSpPr>
            <p:nvPr/>
          </p:nvCxnSpPr>
          <p:spPr bwMode="auto">
            <a:xfrm rot="5400000">
              <a:off x="2678574" y="4210106"/>
              <a:ext cx="254854" cy="752497"/>
            </a:xfrm>
            <a:prstGeom prst="bentConnector3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出自【趣你的PPT】(微信:qunideppt)：最优质的PPT资源库"/>
            <p:cNvCxnSpPr>
              <a:stCxn id="32" idx="2"/>
              <a:endCxn id="14" idx="0"/>
            </p:cNvCxnSpPr>
            <p:nvPr/>
          </p:nvCxnSpPr>
          <p:spPr bwMode="auto">
            <a:xfrm rot="16200000" flipH="1">
              <a:off x="3440120" y="4201057"/>
              <a:ext cx="254854" cy="770595"/>
            </a:xfrm>
            <a:prstGeom prst="bentConnector3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出自【趣你的PPT】(微信:qunideppt)：最优质的PPT资源库"/>
            <p:cNvCxnSpPr>
              <a:stCxn id="32" idx="2"/>
              <a:endCxn id="13" idx="0"/>
            </p:cNvCxnSpPr>
            <p:nvPr/>
          </p:nvCxnSpPr>
          <p:spPr bwMode="auto">
            <a:xfrm>
              <a:off x="3182250" y="4458928"/>
              <a:ext cx="9047" cy="254854"/>
            </a:xfrm>
            <a:prstGeom prst="line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出自【趣你的PPT】(微信:qunideppt)：最优质的PPT资源库"/>
            <p:cNvCxnSpPr>
              <a:stCxn id="33" idx="2"/>
              <a:endCxn id="15" idx="0"/>
            </p:cNvCxnSpPr>
            <p:nvPr/>
          </p:nvCxnSpPr>
          <p:spPr bwMode="auto">
            <a:xfrm rot="5400000">
              <a:off x="5325889" y="3998230"/>
              <a:ext cx="254854" cy="1176249"/>
            </a:xfrm>
            <a:prstGeom prst="bentConnector3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出自【趣你的PPT】(微信:qunideppt)：最优质的PPT资源库"/>
            <p:cNvCxnSpPr>
              <a:stCxn id="33" idx="2"/>
              <a:endCxn id="18" idx="0"/>
            </p:cNvCxnSpPr>
            <p:nvPr/>
          </p:nvCxnSpPr>
          <p:spPr bwMode="auto">
            <a:xfrm rot="16200000" flipH="1">
              <a:off x="6554920" y="3945450"/>
              <a:ext cx="254854" cy="1281810"/>
            </a:xfrm>
            <a:prstGeom prst="bentConnector3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出自【趣你的PPT】(微信:qunideppt)：最优质的PPT资源库"/>
            <p:cNvCxnSpPr>
              <a:stCxn id="33" idx="2"/>
              <a:endCxn id="16" idx="0"/>
            </p:cNvCxnSpPr>
            <p:nvPr/>
          </p:nvCxnSpPr>
          <p:spPr bwMode="auto">
            <a:xfrm rot="5400000">
              <a:off x="5735314" y="4407656"/>
              <a:ext cx="254854" cy="357398"/>
            </a:xfrm>
            <a:prstGeom prst="bentConnector3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出自【趣你的PPT】(微信:qunideppt)：最优质的PPT资源库"/>
            <p:cNvCxnSpPr>
              <a:stCxn id="33" idx="2"/>
              <a:endCxn id="17" idx="0"/>
            </p:cNvCxnSpPr>
            <p:nvPr/>
          </p:nvCxnSpPr>
          <p:spPr bwMode="auto">
            <a:xfrm rot="16200000" flipH="1">
              <a:off x="6145494" y="4354876"/>
              <a:ext cx="254854" cy="462960"/>
            </a:xfrm>
            <a:prstGeom prst="bentConnector3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出自【趣你的PPT】(微信:qunideppt)：最优质的PPT资源库"/>
            <p:cNvCxnSpPr>
              <a:stCxn id="34" idx="2"/>
              <a:endCxn id="19" idx="0"/>
            </p:cNvCxnSpPr>
            <p:nvPr/>
          </p:nvCxnSpPr>
          <p:spPr bwMode="auto">
            <a:xfrm rot="5400000">
              <a:off x="8507041" y="4370711"/>
              <a:ext cx="254854" cy="431291"/>
            </a:xfrm>
            <a:prstGeom prst="bentConnector3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出自【趣你的PPT】(微信:qunideppt)：最优质的PPT资源库"/>
            <p:cNvCxnSpPr>
              <a:stCxn id="34" idx="2"/>
              <a:endCxn id="20" idx="0"/>
            </p:cNvCxnSpPr>
            <p:nvPr/>
          </p:nvCxnSpPr>
          <p:spPr bwMode="auto">
            <a:xfrm rot="16200000" flipH="1">
              <a:off x="8982064" y="4326977"/>
              <a:ext cx="254854" cy="518758"/>
            </a:xfrm>
            <a:prstGeom prst="bentConnector3">
              <a:avLst/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出自【趣你的PPT】(微信:qunideppt)：最优质的PPT资源库"/>
            <p:cNvCxnSpPr/>
            <p:nvPr/>
          </p:nvCxnSpPr>
          <p:spPr bwMode="auto">
            <a:xfrm rot="5400000" flipH="1" flipV="1">
              <a:off x="6016183" y="1234142"/>
              <a:ext cx="12701" cy="5667862"/>
            </a:xfrm>
            <a:prstGeom prst="bentConnector3">
              <a:avLst>
                <a:gd name="adj1" fmla="val 991883"/>
              </a:avLst>
            </a:prstGeom>
            <a:ln w="1143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出自【趣你的PPT】(微信:qunideppt)：最优质的PPT资源库"/>
            <p:cNvSpPr/>
            <p:nvPr/>
          </p:nvSpPr>
          <p:spPr bwMode="auto">
            <a:xfrm>
              <a:off x="2090449" y="4077403"/>
              <a:ext cx="2183601" cy="381526"/>
            </a:xfrm>
            <a:prstGeom prst="rect">
              <a:avLst/>
            </a:prstGeom>
            <a:solidFill>
              <a:srgbClr val="1181A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科室一</a:t>
              </a:r>
              <a:endParaRPr lang="zh-CN" altLang="en-US" sz="15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出自【趣你的PPT】(微信:qunideppt)：最优质的PPT资源库"/>
            <p:cNvSpPr/>
            <p:nvPr/>
          </p:nvSpPr>
          <p:spPr bwMode="auto">
            <a:xfrm>
              <a:off x="4512317" y="4077403"/>
              <a:ext cx="3056740" cy="381526"/>
            </a:xfrm>
            <a:prstGeom prst="rect">
              <a:avLst/>
            </a:prstGeom>
            <a:solidFill>
              <a:srgbClr val="1181A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科室二</a:t>
              </a:r>
              <a:endParaRPr lang="zh-CN" altLang="en-US" sz="15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出自【趣你的PPT】(微信:qunideppt)：最优质的PPT资源库"/>
            <p:cNvSpPr/>
            <p:nvPr/>
          </p:nvSpPr>
          <p:spPr bwMode="auto">
            <a:xfrm>
              <a:off x="7735130" y="4077403"/>
              <a:ext cx="2229967" cy="381526"/>
            </a:xfrm>
            <a:prstGeom prst="rect">
              <a:avLst/>
            </a:prstGeom>
            <a:solidFill>
              <a:srgbClr val="1181A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500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科室三</a:t>
              </a:r>
              <a:endParaRPr lang="zh-CN" altLang="en-US" sz="15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出自【趣你的PPT】(微信:qunideppt)：最优质的PPT资源库"/>
            <p:cNvSpPr/>
            <p:nvPr/>
          </p:nvSpPr>
          <p:spPr bwMode="auto">
            <a:xfrm>
              <a:off x="3435594" y="2656193"/>
              <a:ext cx="1942319" cy="383036"/>
            </a:xfrm>
            <a:prstGeom prst="rect">
              <a:avLst/>
            </a:prstGeom>
            <a:solidFill>
              <a:srgbClr val="1181A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第一</a:t>
              </a:r>
              <a:r>
                <a:rPr lang="zh-CN" altLang="en-US" sz="1600" b="1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委员会</a:t>
              </a:r>
              <a:endParaRPr lang="zh-CN" altLang="en-US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出自【趣你的PPT】(微信:qunideppt)：最优质的PPT资源库"/>
            <p:cNvSpPr/>
            <p:nvPr/>
          </p:nvSpPr>
          <p:spPr bwMode="auto">
            <a:xfrm>
              <a:off x="6718537" y="2656193"/>
              <a:ext cx="2141378" cy="383036"/>
            </a:xfrm>
            <a:prstGeom prst="rect">
              <a:avLst/>
            </a:prstGeom>
            <a:solidFill>
              <a:srgbClr val="1181A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国际专家咨询委员会</a:t>
              </a:r>
            </a:p>
          </p:txBody>
        </p:sp>
        <p:sp>
          <p:nvSpPr>
            <p:cNvPr id="37" name="出自【趣你的PPT】(微信:qunideppt)：最优质的PPT资源库"/>
            <p:cNvSpPr/>
            <p:nvPr/>
          </p:nvSpPr>
          <p:spPr bwMode="auto">
            <a:xfrm>
              <a:off x="3435594" y="3458458"/>
              <a:ext cx="1942319" cy="383036"/>
            </a:xfrm>
            <a:prstGeom prst="rect">
              <a:avLst/>
            </a:prstGeom>
            <a:solidFill>
              <a:srgbClr val="1181AF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综合办公室</a:t>
              </a:r>
            </a:p>
          </p:txBody>
        </p:sp>
        <p:sp>
          <p:nvSpPr>
            <p:cNvPr id="38" name="出自【趣你的PPT】(微信:qunideppt)：最优质的PPT资源库"/>
            <p:cNvSpPr/>
            <p:nvPr/>
          </p:nvSpPr>
          <p:spPr bwMode="auto">
            <a:xfrm>
              <a:off x="0" y="1273014"/>
              <a:ext cx="12192000" cy="720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mtClean="0">
                <a:solidFill>
                  <a:prstClr val="black"/>
                </a:solidFill>
                <a:latin typeface="Arial" pitchFamily="34" charset="0"/>
              </a:endParaRPr>
            </a:p>
          </p:txBody>
        </p:sp>
        <p:sp>
          <p:nvSpPr>
            <p:cNvPr id="39" name="出自【趣你的PPT】(微信:qunideppt)：最优质的PPT资源库"/>
            <p:cNvSpPr txBox="1"/>
            <p:nvPr/>
          </p:nvSpPr>
          <p:spPr>
            <a:xfrm>
              <a:off x="862826" y="1459280"/>
              <a:ext cx="1058583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  <a:buFont typeface="Arial" pitchFamily="34" charset="0"/>
                <a:buNone/>
              </a:pP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我们工作室致力于专业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模板的发布，课件及汇报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的美化，并为您提供专业的</a:t>
              </a:r>
              <a:r>
                <a:rPr lang="en-US" altLang="zh-CN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PPT</a:t>
              </a:r>
              <a:r>
                <a:rPr lang="zh-CN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个性定制服务。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115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公司团队介绍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出自【趣你的PPT】(微信:qunideppt)：最优质的PPT资源库"/>
          <p:cNvSpPr txBox="1"/>
          <p:nvPr/>
        </p:nvSpPr>
        <p:spPr>
          <a:xfrm>
            <a:off x="5299038" y="435408"/>
            <a:ext cx="17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3072" y="1779512"/>
            <a:ext cx="3568003" cy="5352002"/>
          </a:xfrm>
          <a:prstGeom prst="rect">
            <a:avLst/>
          </a:prstGeom>
        </p:spPr>
      </p:pic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6665013" y="2124075"/>
            <a:ext cx="2757019" cy="3890346"/>
            <a:chOff x="6665013" y="2124075"/>
            <a:chExt cx="2757019" cy="3890346"/>
          </a:xfrm>
        </p:grpSpPr>
        <p:sp>
          <p:nvSpPr>
            <p:cNvPr id="10" name="出自【趣你的PPT】(微信:qunideppt)：最优质的PPT资源库"/>
            <p:cNvSpPr txBox="1"/>
            <p:nvPr/>
          </p:nvSpPr>
          <p:spPr>
            <a:xfrm>
              <a:off x="7521238" y="2241685"/>
              <a:ext cx="76944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荣誉一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出自【趣你的PPT】(微信:qunideppt)：最优质的PPT资源库"/>
            <p:cNvSpPr txBox="1"/>
            <p:nvPr/>
          </p:nvSpPr>
          <p:spPr>
            <a:xfrm>
              <a:off x="7521238" y="2597088"/>
              <a:ext cx="190079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 txBox="1"/>
            <p:nvPr/>
          </p:nvSpPr>
          <p:spPr>
            <a:xfrm>
              <a:off x="7521238" y="3241810"/>
              <a:ext cx="76944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荣誉二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出自【趣你的PPT】(微信:qunideppt)：最优质的PPT资源库"/>
            <p:cNvSpPr txBox="1"/>
            <p:nvPr/>
          </p:nvSpPr>
          <p:spPr>
            <a:xfrm>
              <a:off x="7521238" y="3597213"/>
              <a:ext cx="190079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 txBox="1"/>
            <p:nvPr/>
          </p:nvSpPr>
          <p:spPr>
            <a:xfrm>
              <a:off x="7521238" y="4241935"/>
              <a:ext cx="76944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荣誉三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出自【趣你的PPT】(微信:qunideppt)：最优质的PPT资源库"/>
            <p:cNvSpPr txBox="1"/>
            <p:nvPr/>
          </p:nvSpPr>
          <p:spPr>
            <a:xfrm>
              <a:off x="7521238" y="4597338"/>
              <a:ext cx="190079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 txBox="1"/>
            <p:nvPr/>
          </p:nvSpPr>
          <p:spPr>
            <a:xfrm>
              <a:off x="7521238" y="5242060"/>
              <a:ext cx="76944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500" b="1">
                  <a:solidFill>
                    <a:srgbClr val="404040"/>
                  </a:solidFill>
                </a:defRPr>
              </a:lvl1pPr>
            </a:lstStyle>
            <a:p>
              <a:pPr algn="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荣誉四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出自【趣你的PPT】(微信:qunideppt)：最优质的PPT资源库"/>
            <p:cNvSpPr txBox="1"/>
            <p:nvPr/>
          </p:nvSpPr>
          <p:spPr>
            <a:xfrm>
              <a:off x="7521238" y="5597463"/>
              <a:ext cx="1900794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单击此处可编辑内容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8" name="出自【趣你的PPT】(微信:qunideppt)：最优质的PPT资源库"/>
            <p:cNvCxnSpPr/>
            <p:nvPr/>
          </p:nvCxnSpPr>
          <p:spPr>
            <a:xfrm>
              <a:off x="6810375" y="2124075"/>
              <a:ext cx="0" cy="389034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出自【趣你的PPT】(微信:qunideppt)：最优质的PPT资源库"/>
            <p:cNvSpPr/>
            <p:nvPr/>
          </p:nvSpPr>
          <p:spPr>
            <a:xfrm>
              <a:off x="6665013" y="2412422"/>
              <a:ext cx="307777" cy="307777"/>
            </a:xfrm>
            <a:prstGeom prst="ellips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出自【趣你的PPT】(微信:qunideppt)：最优质的PPT资源库"/>
            <p:cNvSpPr/>
            <p:nvPr/>
          </p:nvSpPr>
          <p:spPr>
            <a:xfrm>
              <a:off x="6665013" y="3412547"/>
              <a:ext cx="307777" cy="307777"/>
            </a:xfrm>
            <a:prstGeom prst="ellips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/>
            <p:nvPr/>
          </p:nvSpPr>
          <p:spPr>
            <a:xfrm>
              <a:off x="6665013" y="4412672"/>
              <a:ext cx="307777" cy="307777"/>
            </a:xfrm>
            <a:prstGeom prst="ellips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/>
            <p:nvPr/>
          </p:nvSpPr>
          <p:spPr>
            <a:xfrm>
              <a:off x="6665013" y="5412797"/>
              <a:ext cx="307777" cy="307777"/>
            </a:xfrm>
            <a:prstGeom prst="ellips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2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公司团队介绍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出自【趣你的PPT】(微信:qunideppt)：最优质的PPT资源库"/>
          <p:cNvSpPr txBox="1"/>
          <p:nvPr/>
        </p:nvSpPr>
        <p:spPr>
          <a:xfrm>
            <a:off x="5299038" y="435408"/>
            <a:ext cx="1757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企业荣誉</a:t>
            </a:r>
            <a:endParaRPr kumimoji="0" lang="en-US" altLang="zh-CN" sz="28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Group 30出自【趣你的PPT】(微信:qunideppt)：最优质的PPT资源库"/>
          <p:cNvGrpSpPr/>
          <p:nvPr/>
        </p:nvGrpSpPr>
        <p:grpSpPr>
          <a:xfrm>
            <a:off x="1096733" y="1605393"/>
            <a:ext cx="10257817" cy="4445334"/>
            <a:chOff x="1096733" y="1605393"/>
            <a:chExt cx="10257817" cy="4445334"/>
          </a:xfrm>
        </p:grpSpPr>
        <p:pic>
          <p:nvPicPr>
            <p:cNvPr id="2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733" y="1605393"/>
              <a:ext cx="3279095" cy="2092659"/>
            </a:xfrm>
            <a:prstGeom prst="rect">
              <a:avLst/>
            </a:prstGeom>
          </p:spPr>
        </p:pic>
        <p:pic>
          <p:nvPicPr>
            <p:cNvPr id="25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094" y="1605393"/>
              <a:ext cx="3279095" cy="2092659"/>
            </a:xfrm>
            <a:prstGeom prst="rect">
              <a:avLst/>
            </a:prstGeom>
          </p:spPr>
        </p:pic>
        <p:pic>
          <p:nvPicPr>
            <p:cNvPr id="26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5455" y="1605393"/>
              <a:ext cx="3279095" cy="2092659"/>
            </a:xfrm>
            <a:prstGeom prst="rect">
              <a:avLst/>
            </a:prstGeom>
          </p:spPr>
        </p:pic>
        <p:pic>
          <p:nvPicPr>
            <p:cNvPr id="2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733" y="3958068"/>
              <a:ext cx="3279095" cy="2092659"/>
            </a:xfrm>
            <a:prstGeom prst="rect">
              <a:avLst/>
            </a:prstGeom>
          </p:spPr>
        </p:pic>
        <p:pic>
          <p:nvPicPr>
            <p:cNvPr id="2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094" y="3958068"/>
              <a:ext cx="3279095" cy="2092659"/>
            </a:xfrm>
            <a:prstGeom prst="rect">
              <a:avLst/>
            </a:prstGeom>
          </p:spPr>
        </p:pic>
        <p:pic>
          <p:nvPicPr>
            <p:cNvPr id="29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5455" y="3958068"/>
              <a:ext cx="3279095" cy="2092659"/>
            </a:xfrm>
            <a:prstGeom prst="rect">
              <a:avLst/>
            </a:prstGeom>
          </p:spPr>
        </p:pic>
      </p:grpSp>
      <p:cxnSp>
        <p:nvCxnSpPr>
          <p:cNvPr id="30" name="出自【趣你的PPT】(微信:qunideppt)：最优质的PPT资源库"/>
          <p:cNvCxnSpPr/>
          <p:nvPr/>
        </p:nvCxnSpPr>
        <p:spPr>
          <a:xfrm>
            <a:off x="5212284" y="987203"/>
            <a:ext cx="184471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0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出自【趣你的PPT】(微信:qunideppt)：最优质的PPT资源库"/>
          <p:cNvGrpSpPr/>
          <p:nvPr/>
        </p:nvGrpSpPr>
        <p:grpSpPr>
          <a:xfrm rot="10800000" flipH="1">
            <a:off x="0" y="0"/>
            <a:ext cx="635926" cy="361950"/>
            <a:chOff x="0" y="4838701"/>
            <a:chExt cx="3295650" cy="2019300"/>
          </a:xfrm>
        </p:grpSpPr>
        <p:sp>
          <p:nvSpPr>
            <p:cNvPr id="3" name="出自【趣你的PPT】(微信:qunideppt)：最优质的PPT资源库"/>
            <p:cNvSpPr/>
            <p:nvPr/>
          </p:nvSpPr>
          <p:spPr>
            <a:xfrm>
              <a:off x="0" y="4838701"/>
              <a:ext cx="3295650" cy="20193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出自【趣你的PPT】(微信:qunideppt)：最优质的PPT资源库"/>
            <p:cNvSpPr/>
            <p:nvPr/>
          </p:nvSpPr>
          <p:spPr>
            <a:xfrm>
              <a:off x="0" y="4838701"/>
              <a:ext cx="2095500" cy="2019300"/>
            </a:xfrm>
            <a:prstGeom prst="rtTriangle">
              <a:avLst/>
            </a:prstGeom>
            <a:solidFill>
              <a:srgbClr val="1181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出自【趣你的PPT】(微信:qunideppt)：最优质的PPT资源库"/>
            <p:cNvSpPr/>
            <p:nvPr/>
          </p:nvSpPr>
          <p:spPr>
            <a:xfrm>
              <a:off x="0" y="4838701"/>
              <a:ext cx="1352550" cy="2019300"/>
            </a:xfrm>
            <a:prstGeom prst="rtTriangle">
              <a:avLst/>
            </a:prstGeom>
            <a:solidFill>
              <a:srgbClr val="0F9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2172" y="180975"/>
            <a:ext cx="3434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公司团队介绍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Group 22出自【趣你的PPT】(微信:qunideppt)：最优质的PPT资源库"/>
          <p:cNvGrpSpPr/>
          <p:nvPr/>
        </p:nvGrpSpPr>
        <p:grpSpPr>
          <a:xfrm>
            <a:off x="688927" y="3921088"/>
            <a:ext cx="4703205" cy="1600430"/>
            <a:chOff x="1064847" y="3809647"/>
            <a:chExt cx="4703205" cy="1600430"/>
          </a:xfrm>
        </p:grpSpPr>
        <p:sp>
          <p:nvSpPr>
            <p:cNvPr id="24" name="出自【趣你的PPT】(微信:qunideppt)：最优质的PPT资源库"/>
            <p:cNvSpPr/>
            <p:nvPr/>
          </p:nvSpPr>
          <p:spPr>
            <a:xfrm>
              <a:off x="1064847" y="4425196"/>
              <a:ext cx="4703205" cy="984881"/>
            </a:xfrm>
            <a:prstGeom prst="rect">
              <a:avLst/>
            </a:prstGeom>
          </p:spPr>
          <p:txBody>
            <a:bodyPr wrap="square" lIns="121917" tIns="60958" rIns="121917" bIns="60958">
              <a:spAutoFit/>
            </a:bodyPr>
            <a:lstStyle/>
            <a:p>
              <a:pPr lvl="0" algn="just">
                <a:defRPr/>
              </a:pP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25" name="出自【趣你的PPT】(微信:qunideppt)：最优质的PPT资源库"/>
            <p:cNvSpPr/>
            <p:nvPr/>
          </p:nvSpPr>
          <p:spPr>
            <a:xfrm>
              <a:off x="1064848" y="3809647"/>
              <a:ext cx="2372252" cy="615549"/>
            </a:xfrm>
            <a:prstGeom prst="rect">
              <a:avLst/>
            </a:prstGeom>
          </p:spPr>
          <p:txBody>
            <a:bodyPr wrap="square" lIns="121917" tIns="60958" rIns="121917" bIns="60958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企业文化</a:t>
              </a:r>
              <a:endPara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6" name="Group 25出自【趣你的PPT】(微信:qunideppt)：最优质的PPT资源库"/>
          <p:cNvGrpSpPr/>
          <p:nvPr/>
        </p:nvGrpSpPr>
        <p:grpSpPr>
          <a:xfrm>
            <a:off x="4107488" y="3799840"/>
            <a:ext cx="9618607" cy="2155603"/>
            <a:chOff x="5492322" y="4334229"/>
            <a:chExt cx="7959453" cy="1783774"/>
          </a:xfrm>
        </p:grpSpPr>
        <p:sp>
          <p:nvSpPr>
            <p:cNvPr id="27" name="出自【趣你的PPT】(微信:qunideppt)：最优质的PPT资源库"/>
            <p:cNvSpPr/>
            <p:nvPr/>
          </p:nvSpPr>
          <p:spPr>
            <a:xfrm rot="3022775">
              <a:off x="9347659" y="2013887"/>
              <a:ext cx="1553996" cy="6654236"/>
            </a:xfrm>
            <a:custGeom>
              <a:avLst/>
              <a:gdLst/>
              <a:ahLst/>
              <a:cxnLst/>
              <a:rect l="l" t="t" r="r" b="b"/>
              <a:pathLst>
                <a:path w="1553996" h="6654236">
                  <a:moveTo>
                    <a:pt x="0" y="0"/>
                  </a:moveTo>
                  <a:lnTo>
                    <a:pt x="1553995" y="1286509"/>
                  </a:lnTo>
                  <a:lnTo>
                    <a:pt x="1553996" y="4777140"/>
                  </a:lnTo>
                  <a:lnTo>
                    <a:pt x="0" y="6654236"/>
                  </a:lnTo>
                  <a:close/>
                </a:path>
              </a:pathLst>
            </a:custGeom>
            <a:solidFill>
              <a:srgbClr val="00A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/>
            <p:nvPr/>
          </p:nvSpPr>
          <p:spPr>
            <a:xfrm rot="8411126">
              <a:off x="5492322" y="4334229"/>
              <a:ext cx="7730665" cy="420728"/>
            </a:xfrm>
            <a:custGeom>
              <a:avLst/>
              <a:gdLst/>
              <a:ahLst/>
              <a:cxnLst/>
              <a:rect l="l" t="t" r="r" b="b"/>
              <a:pathLst>
                <a:path w="7730665" h="420728">
                  <a:moveTo>
                    <a:pt x="0" y="420727"/>
                  </a:moveTo>
                  <a:lnTo>
                    <a:pt x="350720" y="0"/>
                  </a:lnTo>
                  <a:lnTo>
                    <a:pt x="7225953" y="0"/>
                  </a:lnTo>
                  <a:lnTo>
                    <a:pt x="7730665" y="420728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29" name="出自【趣你的PPT】(微信:qunideppt)：最优质的PPT资源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469" y="1119917"/>
            <a:ext cx="5369910" cy="546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1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1816</Words>
  <Application>Microsoft Office PowerPoint</Application>
  <PresentationFormat>宽屏</PresentationFormat>
  <Paragraphs>258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Helvetica Light</vt:lpstr>
      <vt:lpstr>Open Sans</vt:lpstr>
      <vt:lpstr>宋体</vt:lpstr>
      <vt:lpstr>微软雅黑</vt:lpstr>
      <vt:lpstr>Agency FB</vt:lpstr>
      <vt:lpstr>Arial</vt:lpstr>
      <vt:lpstr>Calibri</vt:lpstr>
      <vt:lpstr>Calibri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ZhuLong</cp:lastModifiedBy>
  <cp:revision>37</cp:revision>
  <dcterms:created xsi:type="dcterms:W3CDTF">2016-01-14T11:45:41Z</dcterms:created>
  <dcterms:modified xsi:type="dcterms:W3CDTF">2016-07-04T05:02:02Z</dcterms:modified>
</cp:coreProperties>
</file>